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4" r:id="rId2"/>
    <p:sldId id="395" r:id="rId3"/>
    <p:sldId id="387" r:id="rId4"/>
    <p:sldId id="388" r:id="rId5"/>
    <p:sldId id="391" r:id="rId6"/>
    <p:sldId id="389" r:id="rId7"/>
    <p:sldId id="390" r:id="rId8"/>
    <p:sldId id="396" r:id="rId9"/>
    <p:sldId id="256" r:id="rId10"/>
    <p:sldId id="262" r:id="rId11"/>
    <p:sldId id="277" r:id="rId12"/>
    <p:sldId id="278" r:id="rId13"/>
    <p:sldId id="259" r:id="rId14"/>
    <p:sldId id="279" r:id="rId15"/>
    <p:sldId id="280" r:id="rId16"/>
    <p:sldId id="281" r:id="rId17"/>
    <p:sldId id="282" r:id="rId18"/>
    <p:sldId id="283" r:id="rId19"/>
    <p:sldId id="285" r:id="rId20"/>
    <p:sldId id="264" r:id="rId21"/>
    <p:sldId id="287" r:id="rId22"/>
    <p:sldId id="286" r:id="rId23"/>
    <p:sldId id="289" r:id="rId24"/>
    <p:sldId id="290" r:id="rId25"/>
    <p:sldId id="257" r:id="rId26"/>
    <p:sldId id="291" r:id="rId27"/>
    <p:sldId id="292" r:id="rId28"/>
    <p:sldId id="295" r:id="rId29"/>
    <p:sldId id="296" r:id="rId30"/>
    <p:sldId id="297" r:id="rId31"/>
    <p:sldId id="298" r:id="rId32"/>
    <p:sldId id="300" r:id="rId33"/>
    <p:sldId id="260" r:id="rId34"/>
    <p:sldId id="301" r:id="rId35"/>
    <p:sldId id="302" r:id="rId36"/>
    <p:sldId id="304" r:id="rId37"/>
    <p:sldId id="305" r:id="rId38"/>
    <p:sldId id="307" r:id="rId39"/>
    <p:sldId id="308" r:id="rId40"/>
    <p:sldId id="309" r:id="rId41"/>
    <p:sldId id="310" r:id="rId42"/>
    <p:sldId id="313" r:id="rId43"/>
    <p:sldId id="315" r:id="rId44"/>
    <p:sldId id="317" r:id="rId45"/>
    <p:sldId id="314" r:id="rId46"/>
    <p:sldId id="318" r:id="rId47"/>
    <p:sldId id="319" r:id="rId48"/>
    <p:sldId id="320" r:id="rId49"/>
    <p:sldId id="321" r:id="rId50"/>
    <p:sldId id="311" r:id="rId51"/>
    <p:sldId id="322" r:id="rId52"/>
    <p:sldId id="323" r:id="rId53"/>
    <p:sldId id="312" r:id="rId54"/>
    <p:sldId id="325" r:id="rId55"/>
    <p:sldId id="271" r:id="rId56"/>
    <p:sldId id="327" r:id="rId57"/>
    <p:sldId id="328" r:id="rId58"/>
    <p:sldId id="329" r:id="rId59"/>
    <p:sldId id="331" r:id="rId60"/>
    <p:sldId id="332" r:id="rId61"/>
    <p:sldId id="326" r:id="rId62"/>
    <p:sldId id="335" r:id="rId63"/>
    <p:sldId id="336" r:id="rId64"/>
    <p:sldId id="337" r:id="rId65"/>
    <p:sldId id="338" r:id="rId66"/>
    <p:sldId id="339" r:id="rId67"/>
    <p:sldId id="341" r:id="rId68"/>
    <p:sldId id="333" r:id="rId69"/>
    <p:sldId id="343" r:id="rId70"/>
    <p:sldId id="345" r:id="rId71"/>
    <p:sldId id="294" r:id="rId72"/>
    <p:sldId id="346" r:id="rId73"/>
    <p:sldId id="347" r:id="rId74"/>
    <p:sldId id="348" r:id="rId75"/>
    <p:sldId id="350" r:id="rId76"/>
    <p:sldId id="342" r:id="rId77"/>
    <p:sldId id="352" r:id="rId78"/>
    <p:sldId id="353" r:id="rId79"/>
    <p:sldId id="356" r:id="rId80"/>
    <p:sldId id="357" r:id="rId81"/>
    <p:sldId id="358" r:id="rId82"/>
    <p:sldId id="359" r:id="rId83"/>
    <p:sldId id="360" r:id="rId84"/>
    <p:sldId id="361" r:id="rId85"/>
    <p:sldId id="355" r:id="rId86"/>
    <p:sldId id="363" r:id="rId87"/>
    <p:sldId id="364" r:id="rId88"/>
    <p:sldId id="365" r:id="rId89"/>
    <p:sldId id="366" r:id="rId90"/>
    <p:sldId id="367" r:id="rId91"/>
    <p:sldId id="368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62" r:id="rId100"/>
    <p:sldId id="378" r:id="rId101"/>
    <p:sldId id="379" r:id="rId102"/>
    <p:sldId id="381" r:id="rId103"/>
    <p:sldId id="382" r:id="rId104"/>
    <p:sldId id="383" r:id="rId105"/>
    <p:sldId id="377" r:id="rId106"/>
    <p:sldId id="268" r:id="rId107"/>
    <p:sldId id="272" r:id="rId108"/>
    <p:sldId id="384" r:id="rId109"/>
    <p:sldId id="385" r:id="rId110"/>
    <p:sldId id="386" r:id="rId111"/>
    <p:sldId id="274" r:id="rId112"/>
    <p:sldId id="392" r:id="rId113"/>
    <p:sldId id="393" r:id="rId1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4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7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0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8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3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7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8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4ACD-6444-43C8-8CBF-AFF864C27E6E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F20B-CF22-4CCA-9AED-E70CFE43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7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9D2272-4129-47F8-95FD-8CA505440FA1}"/>
              </a:ext>
            </a:extLst>
          </p:cNvPr>
          <p:cNvSpPr txBox="1"/>
          <p:nvPr/>
        </p:nvSpPr>
        <p:spPr>
          <a:xfrm>
            <a:off x="2617694" y="1631576"/>
            <a:ext cx="8041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Counting Span Test</a:t>
            </a:r>
          </a:p>
        </p:txBody>
      </p:sp>
    </p:spTree>
    <p:extLst>
      <p:ext uri="{BB962C8B-B14F-4D97-AF65-F5344CB8AC3E}">
        <p14:creationId xmlns:p14="http://schemas.microsoft.com/office/powerpoint/2010/main" val="201872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596864" y="23475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461128" y="49379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9543417" y="119640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52329" y="527797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5255737" y="539417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104405" y="501013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6825784" y="446202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763937" y="391203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30984" y="31236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682354" y="10694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28602" y="30751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899105" y="175038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7763369" y="12595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018972" y="113166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098829" y="307405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/>
          <p:cNvSpPr/>
          <p:nvPr/>
        </p:nvSpPr>
        <p:spPr>
          <a:xfrm>
            <a:off x="3306913" y="280978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286385" y="15454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9510776" y="453766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33100" y="49141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584278" y="4914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17931" y="36759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946802" y="502538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18926" y="363749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9144124" y="70261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541773" y="274174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893482" y="517026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7287270" y="53986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17931" y="517026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924814" y="234393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11147068" y="386645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8168027" y="54716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447632" y="19933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51372" y="44074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6160579" y="52014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057975" y="54345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801537" y="52014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501557" y="29420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651191" y="21815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138463" y="241443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820202" y="36807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3180049" y="47535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8866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286385" y="15454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7905292" y="3357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297156" y="48465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584278" y="4914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17931" y="36759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946802" y="502538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905292" y="15719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4814" y="43087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636478" y="388107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284737" y="11306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393102" y="34028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17931" y="517026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514790" y="334036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915242" y="221667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5609523" y="569659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639189" y="397663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979657" y="521283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780212" y="10543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3276378" y="10231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198450" y="7837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037833" y="276415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274724" y="359258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83536" y="20672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0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447632" y="19933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51372" y="44074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4105911" y="218151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301896" y="86348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491749" y="498769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821958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651191" y="21815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3832218" y="4165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820202" y="36807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305714" y="35375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2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61317" y="327218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698986" y="54638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826173" y="124798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223069" y="73197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350944" y="346714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146041" y="4782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4152347" y="394265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343741" y="194219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465104" y="242670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440841" y="204032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5933061" y="361265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2844999" y="300354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9743435" y="524699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067473" y="269799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657187" y="67712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13408" y="44004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86424" y="58885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904619" y="68953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987972" y="5976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450658" y="28112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336173" y="28596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5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447632" y="19933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51372" y="44074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748996" y="376492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3774804" y="16826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801537" y="52014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501557" y="29420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471218" y="522833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46482" y="39619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924615" y="24322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3180049" y="47535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1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9886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5008685" y="170669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3965814" y="325889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10928191" y="531268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1224759" y="33546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709646" y="16969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1001019" y="230545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9370387" y="350487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2015324" y="93859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4882623" y="6226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9254916" y="131291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8017490" y="2470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181289" y="478291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136510" y="46173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3868645" y="349012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78752" y="11850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613055" y="213960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400373" y="3437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3029455" y="194667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9953523" y="51233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747327" y="166065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919125" y="320296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6562492" y="410958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2393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2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03664" y="19967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4320003" y="215001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82421" y="233721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566016" y="80013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703664" y="3729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902649" y="548943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832218" y="391211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277239" y="31224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2626330" y="16611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119686" y="38033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776715" y="19967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894789" y="504492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1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001078" y="382789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391637" y="19542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4006972" y="14052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7054008" y="432283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157873" y="240120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674628" y="207648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5512091" y="330629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0480163" y="48258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3708825" y="3774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3631850" y="268743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0884291" y="457672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07889" y="603457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8741968" y="380478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/>
          <p:cNvSpPr/>
          <p:nvPr/>
        </p:nvSpPr>
        <p:spPr>
          <a:xfrm>
            <a:off x="6975986" y="68698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8527312" y="560694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153211" y="449910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609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2326005" y="24125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7917441" y="33953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61519" y="544262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2765365" y="372609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257909" y="538364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6351095" y="239311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081602" y="517502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5753610" y="44505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233222" y="425394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248294" y="7934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936265" y="9871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78302" y="38214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213454" y="132764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875173" y="39120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055844" y="171168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286385" y="15454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987118" y="35406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665314" y="581703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868809" y="2946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91701" y="55412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9959349" y="569399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817845" y="569399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4814" y="43087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1147652" y="183262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585565" y="5450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393102" y="34028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168496" y="31821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540772" y="176973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8790121" y="12595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2393925" y="354060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650910" y="443516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010920" y="522193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70451" y="3407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629353" y="116887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250457" y="237938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5119747" y="56454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141153" y="373509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431016" y="49621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271262" y="447043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611799" y="5393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84764" y="15531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1650910" y="199533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8654211" y="367271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9932658" y="554854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800684" y="156077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0611799" y="338555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3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5000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03664" y="19967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8198347" y="380338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82421" y="233721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4455529" y="22500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703664" y="3729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566016" y="54375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832218" y="391211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537076" y="39121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66016" y="75597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119686" y="38033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776715" y="19967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2285862" y="39973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9D2272-4129-47F8-95FD-8CA505440FA1}"/>
              </a:ext>
            </a:extLst>
          </p:cNvPr>
          <p:cNvSpPr txBox="1"/>
          <p:nvPr/>
        </p:nvSpPr>
        <p:spPr>
          <a:xfrm>
            <a:off x="4455460" y="2214282"/>
            <a:ext cx="2989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32504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644234" y="25524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686754" y="56781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14259" y="211319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328948" y="533282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81430" y="94891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44234" y="172914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65839" y="368438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792220" y="515729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659623" y="339314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4997032" y="46518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554679" y="27342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716878" y="18484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5165861" y="25196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879481" y="52214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11049363" y="53773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8153168" y="4316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0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562406" y="24381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37944" y="5029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919057" y="2382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502141" y="202356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180037" y="58893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482501" y="83505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605539" y="53696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000116" y="68687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3457910" y="424008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7103124" y="53696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9768574" y="306308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827800" y="588065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733885" y="412144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2983669" y="9837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7092673" y="403669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321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608748" y="156603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40919" y="509035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679623" y="404589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407024" y="47947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6124165" y="868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591955" y="1142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576271" y="48281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4604255" y="21715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381790" y="37102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120129" y="37587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2955572" y="414278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81790" y="46095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10760206" y="5418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292378" y="85960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49029" y="223347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03664" y="19967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03664" y="492384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82421" y="233721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3534976" y="492384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959710" y="133087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566016" y="54375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56844" y="419536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537076" y="39121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66016" y="75597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119686" y="38033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776715" y="19967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3881277" y="277459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087005" y="603943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163236" y="41155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860760" y="30638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274503" y="455072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6751931" y="150701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7683861" y="286272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10806599" y="6915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39407" y="312377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915807" y="572510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1147068" y="38697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275038" y="151550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4080655" y="273973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10100828" y="575609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767942" y="29128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6139225" y="326239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751930" y="16459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44295" y="19309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376769" y="55090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475022" y="293636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4094177" y="58787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128488" y="365150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057446" y="47409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7558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13408" y="44004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30984" y="31236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979498" y="21337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015504" y="22086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8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61317" y="327218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698986" y="54638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810814" y="4798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092061" y="49948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85475" y="8203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146041" y="4782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137244" y="250167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056691" y="245322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82142" y="529006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5496857" y="20020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5933061" y="361265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180033" y="327144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554973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7018026" y="180409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3882184" y="58885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209395" y="523790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137397" y="8203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4734431" y="37093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4734431" y="5006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13"/>
          <p:cNvSpPr/>
          <p:nvPr/>
        </p:nvSpPr>
        <p:spPr>
          <a:xfrm>
            <a:off x="10588436" y="4798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562406" y="24381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37944" y="5029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8283640" y="429479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765502" y="185938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01254" y="18967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482501" y="83505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240731" y="35995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000116" y="68687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3457910" y="424008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7103124" y="53696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9768574" y="306308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859023" y="282475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309628" y="35127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2862635" y="316035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2618128" y="240036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5550678" y="58787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794345" y="55155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3510187" y="379480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30984" y="31236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979498" y="21337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6345264" y="49280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10884291" y="35393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3165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2326005" y="24125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525654" y="417096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2321727" y="496311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072601" y="339152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811176" y="6495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866122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603428" y="98997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233222" y="425394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248294" y="7934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78302" y="38214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213454" y="132764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875173" y="39120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296833" y="205751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8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03664" y="19967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8198347" y="380338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82421" y="233721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830509" y="392818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810058" y="337088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566016" y="54375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278773" y="23372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137172" y="365960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66016" y="75597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396180" y="46810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776715" y="19967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3082110" y="16611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83536" y="20672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286385" y="154546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1104079" y="3636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297156" y="48465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584278" y="4914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17931" y="36759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946802" y="502538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1104079" y="159989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4733570" y="58271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994518" y="584551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284737" y="11306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393102" y="34028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055046" y="58787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509967" y="30633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8790121" y="12595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3059507" y="181684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078562" y="185859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613065" y="51486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8687034" y="146782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904931" y="24311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487355" y="40891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288863" y="5976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65246" y="520623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170732" y="294029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124015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874962" y="5113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972988" y="42710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061405" y="7627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8167478" y="370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830640" y="75003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055992" y="5113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910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91435" y="21973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874000" y="327442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761248" y="41379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707790" y="50352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6124165" y="153119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393823" y="5010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2689097" y="76796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041001" y="24992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5706589" y="455219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880919" y="51140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2689096" y="571622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81790" y="46095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358518" y="21588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292378" y="85960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52093" y="38023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5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663338" y="35292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9543417" y="119640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104405" y="501013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6243678" y="424763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763937" y="391203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291871" y="103347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682354" y="10694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28602" y="30751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523832" y="268311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/>
          <p:cNvSpPr/>
          <p:nvPr/>
        </p:nvSpPr>
        <p:spPr>
          <a:xfrm>
            <a:off x="8708265" y="482642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3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527994" y="186600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37944" y="5029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663813" y="224625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760296" y="249470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78752" y="11850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613055" y="213960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400373" y="3437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6422187" y="43002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69338" y="36624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8247840" y="595773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151029" y="333170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208328" y="56426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3787758" y="102466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982914" y="56982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525654" y="417096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072601" y="339152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811176" y="6495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511121" y="17580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248294" y="7934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78302" y="38214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875173" y="39120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296833" y="205751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83536" y="20672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3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91435" y="21973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61811" y="53608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3990854" y="279032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407024" y="47947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6124165" y="868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3162494" y="583493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08925" y="53817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9093" y="44094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381790" y="37102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557451" y="409434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2794081" y="43236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414703" y="40943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077446" y="87377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10672757" y="76310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292378" y="85960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49029" y="223347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037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83536" y="20672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291669" y="11404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7518926" y="24012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058184" y="601743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9387405" y="508310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17931" y="36759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1375602" y="465403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0884291" y="4692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4814" y="43087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541773" y="274174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238887" y="57256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393102" y="34028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451689" y="59230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2412614" y="4692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8790121" y="12595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5175919" y="183262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8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72467" y="584240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5523834" y="4620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8664052" y="579161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0609901" y="345920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30984" y="31236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979498" y="21337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405548" y="579161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62487" y="42867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6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9540258" y="50925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698986" y="54638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446819" y="975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600331" y="40788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350944" y="346714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146041" y="4782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106116" y="411170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698986" y="1656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960254" y="58043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6242154" y="266794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440841" y="204032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960254" y="204032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2844999" y="300354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515691" y="430179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650612" y="54638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136510" y="46173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815460" y="38741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4229699" y="21298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157742" y="316511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400373" y="3437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1083973" y="21321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8157741" y="572299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802029" y="42566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747327" y="166065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919125" y="320296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6829084" y="68419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30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982914" y="56982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525654" y="417096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483541" y="103717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398843" y="424907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4663961" y="547939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3983024" y="7934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78302" y="382145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539719" y="309810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2563691" y="233000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296833" y="205751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8857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291669" y="11404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7518926" y="24012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7058184" y="601743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33559" y="57857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0807183" y="18396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6399779" y="64782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1375602" y="465403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0884291" y="4692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091462" y="18832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9312503" y="355033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238887" y="57256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5718842" y="39874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451689" y="59230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856698" y="498963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8790121" y="12595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1415288" y="330592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9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780212" y="10543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929231" y="468172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2428493" y="28626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4629308" y="359384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8793115" y="121984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3165363" y="465429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3126454" y="5389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70873" y="579161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4835016" y="77769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7838240" y="25587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10343200" y="3445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99359" y="165443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903706" y="56423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703664" y="3729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778345" y="53199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4518228" y="147463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2265268" y="306173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4574140" y="323529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78345" y="350406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8164265" y="20914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6942520" y="404667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6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8219103" y="53628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8486730" y="358137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082421" y="233721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3909700" y="546728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652506" y="230255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566016" y="54375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477280" y="8816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537076" y="39121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66016" y="75597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382888" y="5180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432574" y="233721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2285862" y="39973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562406" y="24381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37944" y="5029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919057" y="2382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319371" y="173774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180037" y="58893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605539" y="53696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7922329" y="40753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3457910" y="424008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7103124" y="53696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9768574" y="306308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2983669" y="98371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919717" y="311905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7405394" y="71372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1"/>
          <p:cNvSpPr/>
          <p:nvPr/>
        </p:nvSpPr>
        <p:spPr>
          <a:xfrm>
            <a:off x="1350488" y="33072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4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0862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447632" y="19933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51372" y="44074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4105911" y="218151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301896" y="86348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491749" y="498769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821958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651191" y="21815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3832218" y="4165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820202" y="36807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305714" y="35375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79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8007979" y="444243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3534733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72974" y="35194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3745411" y="521156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667918" y="289944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3916257" y="5392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49921" y="132945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253412" y="471157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252592" y="84717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5952983" y="283366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8297663" y="172681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2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8017490" y="2470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181289" y="478291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669532" y="30277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815460" y="38741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30642" y="204072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059904" y="353856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400373" y="3437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3029455" y="194667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10215048" y="534592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747327" y="166065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919125" y="320296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7485257" y="64324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2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044426" y="79509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712165" y="45473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9051512" y="275626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297156" y="484650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8012622" y="24359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3712165" y="291251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17931" y="36759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946802" y="502538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18926" y="363749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253405" y="583947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1031762" y="343720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284737" y="11306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594137" y="25332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17931" y="517026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924814" y="234393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792341" y="244485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/>
          <p:cNvSpPr/>
          <p:nvPr/>
        </p:nvSpPr>
        <p:spPr>
          <a:xfrm>
            <a:off x="10345047" y="4914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637858" y="547075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2847747" y="293864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6810098" y="25038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0083904" y="539622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684764" y="25981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155959" y="32192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057446" y="47409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9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668102" y="49431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51372" y="440743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4500944" y="249312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31136" y="4794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083235" y="16093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50434" y="363570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821958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651191" y="21815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3832218" y="4165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9145900" y="54345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305714" y="353759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4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3505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8181289" y="292592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322957" y="59667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1356148" y="4544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610496" y="39150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333733" y="46192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538743" y="46229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10884291" y="22348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5042119" y="385119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227977" y="208623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58589" y="27574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877271" y="223486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714174" y="481881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003865" y="44814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929231" y="468172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398070" y="585986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197788" y="557270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120681" y="282028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845599" y="518147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6596491" y="388568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2455887" y="4847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10354262" y="508458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5038757" y="5685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9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5928682" y="4222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917600" y="45473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277523" y="11776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904931" y="24311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6322555" y="266999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638743" y="105959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65246" y="520623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665792" y="543879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124015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13191" y="8469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368747" y="243112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061405" y="7627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8167478" y="370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624878" y="344107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227240" y="612190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44295" y="19309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9020899" y="58931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928094" y="353155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5892598" y="5412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376769" y="55090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3550887" y="207449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4094177" y="58787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231824" y="338541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6371092" y="300136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4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91435" y="21973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40919" y="509035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398804" y="3184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884282" y="528413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528310" y="327726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2641163" y="615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248156" y="27971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9093" y="44094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381790" y="37102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777989" y="95092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2377802" y="428384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81790" y="46095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358518" y="21588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292378" y="85960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49029" y="223347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5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780212" y="10543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311916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9084" y="439886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564234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5461149" y="330059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9894340" y="399597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2167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120219" y="41705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437944" y="50291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749120" y="30277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663813" y="224625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6685548" y="69430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78752" y="11850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613055" y="213960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11542" y="23839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2202710" y="47392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8352375" y="414335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959272" y="272932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151029" y="333170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663813" y="420335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294978" y="79119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061933" y="41117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780212" y="10543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4283032" y="298739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929231" y="468172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2846069" y="138996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147652" y="358288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5620820" y="33278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853844" y="4350982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91435" y="21973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40919" y="509035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712449" y="88509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199387" y="4226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7839464" y="41138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958929" y="34286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4632847" y="33746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9093" y="44094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5234178" y="28196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907414" y="11035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760847" y="215882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916741" y="58845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358518" y="21588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0803469" y="420711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49029" y="223347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4087099" y="20175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83536" y="20672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2791206" y="98224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592454" y="403642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3555600" y="570955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5310245" y="48842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03664" y="19967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884111" y="551086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343200" y="53628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233028" y="427341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140788" y="45603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411801" y="288112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703664" y="3729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566016" y="543754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462005" y="577800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017369" y="26673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66016" y="75597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119686" y="38033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873105" y="3729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10961591" y="498235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619242" y="569193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2285862" y="399734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9D2272-4129-47F8-95FD-8CA505440FA1}"/>
              </a:ext>
            </a:extLst>
          </p:cNvPr>
          <p:cNvSpPr txBox="1"/>
          <p:nvPr/>
        </p:nvSpPr>
        <p:spPr>
          <a:xfrm>
            <a:off x="4455460" y="2214282"/>
            <a:ext cx="2734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Ready?</a:t>
            </a:r>
          </a:p>
        </p:txBody>
      </p:sp>
    </p:spTree>
    <p:extLst>
      <p:ext uri="{BB962C8B-B14F-4D97-AF65-F5344CB8AC3E}">
        <p14:creationId xmlns:p14="http://schemas.microsoft.com/office/powerpoint/2010/main" val="239865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801472" y="2628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181289" y="478291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985698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917083" y="44637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568122" y="333969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841090" y="56605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718440" y="15100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5042119" y="385119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227977" y="208623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58589" y="27574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4701650" y="192892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547040" y="428798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2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064062" y="416192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6190942" y="47103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453876" y="55090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2660153" y="449752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321235" y="565661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6215519" y="26703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823124" y="63354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015504" y="22086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801597" y="54124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274613" y="54304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488710" y="10776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615082" y="286386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8829475" y="362875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2492578" y="108063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2453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376485" y="52399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40919" y="509035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712449" y="88509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407024" y="47947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5964907" y="269256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73859" y="398178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692562" y="549932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4632847" y="33746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929093" y="44094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3376485" y="256908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298495" y="4125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96041" y="414278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81790" y="46095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358518" y="21588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4976362" y="55435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7349029" y="223347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250101" y="21588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528765" y="6715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0882053" y="244647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2571115" y="51211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879477" y="341080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536448" y="1299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8636714" y="95872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10555682" y="4363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588006" y="42692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209401" y="2692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8782446" y="53661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13408" y="44004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30165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979498" y="21337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015504" y="22086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6056605" y="554135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7538588" y="244156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934427" y="556196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039800" y="10280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929231" y="468172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025565" y="41019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4780212" y="312711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98119" y="69241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8933998" y="356869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1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761317" y="327218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319857" y="508618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792774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223069" y="73197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350944" y="346714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146041" y="478291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845627" y="20911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465104" y="242670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440841" y="204032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5933061" y="361265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0942120" y="4750576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1"/>
          <p:cNvSpPr/>
          <p:nvPr/>
        </p:nvSpPr>
        <p:spPr>
          <a:xfrm>
            <a:off x="562687" y="418646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7447632" y="199339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821958" y="165292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71813" y="75110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130094" y="2327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792958" y="522833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858309" y="521860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637192" y="4794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525428" y="55154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45400" y="51376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448959" y="268451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4821958" y="392164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965246" y="109750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651191" y="21815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3832218" y="4165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820202" y="368075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935273" y="44602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554973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3727889" y="172681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5349154" y="350059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7088404" y="236099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8717048" y="16897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10245" y="20575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9287799" y="37093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137397" y="82036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2473895" y="201398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362219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4734431" y="50065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8017490" y="2470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0233036" y="609737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1025755" y="186600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3408381" y="387417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934335" y="454382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78752" y="118507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9613055" y="213960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5400373" y="34373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551223" y="378572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4676333" y="338977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2081518" y="84946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919125" y="3202963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90565" y="497145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7517093" y="502380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91435" y="21973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40919" y="509035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712449" y="88509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407024" y="47947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6635300" y="156603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3141528" y="412507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708430" y="57615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4632847" y="337468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7462504" y="411380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5647423" y="224521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9907414" y="110357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760847" y="2158827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289685" y="54993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381790" y="46095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358518" y="21588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649608" y="431114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10402097" y="373820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008" y="266592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5110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825507" y="67171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782974" y="628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0694090" y="514212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13408" y="44004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545353" y="382632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530984" y="31236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5854218" y="584555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3015504" y="220861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6271794" y="591022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801472" y="262834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713875" y="508618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8181289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224674" y="39150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0730076" y="267028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508131" y="575928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7718440" y="151001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768304" y="542664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3811879" y="66112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6081626" y="39150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5042119" y="385119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1227977" y="208623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5933061" y="5468715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58589" y="27574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4701650" y="192892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1857806" y="34383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65640" y="323913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4101316" y="5413325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013576" y="200346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589128" y="71604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3568861" y="204094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0849841" y="221824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1744134" y="381744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7242088" y="547801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9271347" y="275004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33301" y="32895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7505449" y="352553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7087873" y="833809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994361" y="353028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145452" y="521290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5810673" y="207883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9502864" y="623027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5359960" y="574892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078562" y="185859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9917600" y="4547395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10277523" y="117765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2811708" y="37476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904931" y="243112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3042454" y="208463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8148743" y="522833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1965246" y="5206238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665792" y="543879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5411475" y="565011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/>
          <p:cNvSpPr/>
          <p:nvPr/>
        </p:nvSpPr>
        <p:spPr>
          <a:xfrm>
            <a:off x="1513191" y="846919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9368747" y="2431124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061405" y="7627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/>
          <p:cNvSpPr/>
          <p:nvPr/>
        </p:nvSpPr>
        <p:spPr>
          <a:xfrm>
            <a:off x="7600808" y="338028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/>
          <p:cNvSpPr/>
          <p:nvPr/>
        </p:nvSpPr>
        <p:spPr>
          <a:xfrm>
            <a:off x="277847" y="565011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090461" y="2766728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7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382333" y="247417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3169719" y="4950158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400691" y="2177286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067473" y="269799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454100" y="179323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591955" y="102514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13408" y="4400491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86424" y="588850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5904619" y="68953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5103278" y="4079134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083904" y="157051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4987972" y="597627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10730076" y="353088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336173" y="2859680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684764" y="4828119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8400691" y="34638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312346" y="564419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9114941" y="205751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3312346" y="7934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9532517" y="5644054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73299" y="28638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304829" y="269051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7417230" y="2009573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5120681" y="569826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022967" y="35612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1955943" y="536265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7121011" y="40534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1194313" y="783750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/>
          <p:cNvSpPr/>
          <p:nvPr/>
        </p:nvSpPr>
        <p:spPr>
          <a:xfrm>
            <a:off x="10415321" y="4638142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11031762" y="234467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7461480" y="514530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3263645" y="2455911"/>
            <a:ext cx="680937" cy="67120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3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229299" y="5648287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5008685" y="1706690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55864" y="3601763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7438907" y="4077771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689622" y="4748979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1224759" y="335462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6879477" y="149156"/>
            <a:ext cx="680937" cy="67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1011677" y="298639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6709646" y="1696961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2295941" y="666202"/>
            <a:ext cx="719846" cy="6809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11031762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2700940" y="2349584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/>
          <p:cNvSpPr/>
          <p:nvPr/>
        </p:nvSpPr>
        <p:spPr>
          <a:xfrm>
            <a:off x="3965814" y="4557408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9057517" y="494145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7142838" y="5662076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9254916" y="1312913"/>
            <a:ext cx="835152" cy="768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23</Words>
  <Application>Microsoft Office PowerPoint</Application>
  <PresentationFormat>Widescreen</PresentationFormat>
  <Paragraphs>20</Paragraphs>
  <Slides>113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7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estudbib</dc:creator>
  <cp:lastModifiedBy>Graham Pluck</cp:lastModifiedBy>
  <cp:revision>23</cp:revision>
  <dcterms:created xsi:type="dcterms:W3CDTF">2014-10-22T19:24:26Z</dcterms:created>
  <dcterms:modified xsi:type="dcterms:W3CDTF">2020-12-16T14:43:14Z</dcterms:modified>
</cp:coreProperties>
</file>