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2" r:id="rId2"/>
    <p:sldId id="391" r:id="rId3"/>
    <p:sldId id="393" r:id="rId4"/>
    <p:sldId id="394" r:id="rId5"/>
    <p:sldId id="404" r:id="rId6"/>
    <p:sldId id="322" r:id="rId7"/>
    <p:sldId id="395" r:id="rId8"/>
    <p:sldId id="396" r:id="rId9"/>
    <p:sldId id="397" r:id="rId10"/>
    <p:sldId id="398" r:id="rId11"/>
    <p:sldId id="399" r:id="rId12"/>
    <p:sldId id="400" r:id="rId13"/>
    <p:sldId id="401" r:id="rId14"/>
    <p:sldId id="402" r:id="rId15"/>
    <p:sldId id="403" r:id="rId16"/>
    <p:sldId id="323" r:id="rId17"/>
    <p:sldId id="260" r:id="rId18"/>
    <p:sldId id="324" r:id="rId19"/>
    <p:sldId id="261" r:id="rId20"/>
    <p:sldId id="325" r:id="rId21"/>
    <p:sldId id="262" r:id="rId22"/>
    <p:sldId id="326" r:id="rId23"/>
    <p:sldId id="353" r:id="rId24"/>
    <p:sldId id="263" r:id="rId25"/>
    <p:sldId id="327" r:id="rId26"/>
    <p:sldId id="264" r:id="rId27"/>
    <p:sldId id="328" r:id="rId28"/>
    <p:sldId id="265" r:id="rId29"/>
    <p:sldId id="329" r:id="rId30"/>
    <p:sldId id="266" r:id="rId31"/>
    <p:sldId id="330" r:id="rId32"/>
    <p:sldId id="354" r:id="rId33"/>
    <p:sldId id="267" r:id="rId34"/>
    <p:sldId id="331" r:id="rId35"/>
    <p:sldId id="268" r:id="rId36"/>
    <p:sldId id="332" r:id="rId37"/>
    <p:sldId id="269" r:id="rId38"/>
    <p:sldId id="333" r:id="rId39"/>
    <p:sldId id="270" r:id="rId40"/>
    <p:sldId id="334" r:id="rId41"/>
    <p:sldId id="271" r:id="rId42"/>
    <p:sldId id="335" r:id="rId43"/>
    <p:sldId id="355" r:id="rId44"/>
    <p:sldId id="336" r:id="rId45"/>
    <p:sldId id="272" r:id="rId46"/>
    <p:sldId id="337" r:id="rId47"/>
    <p:sldId id="273" r:id="rId48"/>
    <p:sldId id="371" r:id="rId49"/>
    <p:sldId id="386" r:id="rId50"/>
    <p:sldId id="357" r:id="rId51"/>
    <p:sldId id="372" r:id="rId52"/>
    <p:sldId id="390" r:id="rId53"/>
    <p:sldId id="358" r:id="rId54"/>
    <p:sldId id="373" r:id="rId55"/>
    <p:sldId id="359" r:id="rId56"/>
    <p:sldId id="374" r:id="rId57"/>
    <p:sldId id="360" r:id="rId58"/>
    <p:sldId id="375" r:id="rId59"/>
    <p:sldId id="376" r:id="rId60"/>
    <p:sldId id="361" r:id="rId61"/>
    <p:sldId id="387" r:id="rId62"/>
    <p:sldId id="362" r:id="rId63"/>
    <p:sldId id="377" r:id="rId64"/>
    <p:sldId id="363" r:id="rId65"/>
    <p:sldId id="378" r:id="rId66"/>
    <p:sldId id="364" r:id="rId67"/>
    <p:sldId id="379" r:id="rId68"/>
    <p:sldId id="365" r:id="rId69"/>
    <p:sldId id="380" r:id="rId70"/>
    <p:sldId id="388" r:id="rId71"/>
    <p:sldId id="366" r:id="rId72"/>
    <p:sldId id="381" r:id="rId73"/>
    <p:sldId id="367" r:id="rId74"/>
    <p:sldId id="382" r:id="rId75"/>
    <p:sldId id="368" r:id="rId76"/>
    <p:sldId id="383" r:id="rId77"/>
    <p:sldId id="369" r:id="rId78"/>
    <p:sldId id="384" r:id="rId79"/>
    <p:sldId id="370" r:id="rId80"/>
    <p:sldId id="385" r:id="rId81"/>
    <p:sldId id="389" r:id="rId82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Ramon Villagomez Pacheco" initials="DRVP" lastIdx="1" clrIdx="0">
    <p:extLst>
      <p:ext uri="{19B8F6BF-5375-455C-9EA6-DF929625EA0E}">
        <p15:presenceInfo xmlns:p15="http://schemas.microsoft.com/office/powerpoint/2012/main" userId="David Ramon Villagomez Pachec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4860-DF01-4092-B2CE-F1C2E4CD744B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2EEA-A1B5-43B0-9583-553C56155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46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4860-DF01-4092-B2CE-F1C2E4CD744B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2EEA-A1B5-43B0-9583-553C56155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4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4860-DF01-4092-B2CE-F1C2E4CD744B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2EEA-A1B5-43B0-9583-553C56155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7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4860-DF01-4092-B2CE-F1C2E4CD744B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2EEA-A1B5-43B0-9583-553C56155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4860-DF01-4092-B2CE-F1C2E4CD744B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2EEA-A1B5-43B0-9583-553C56155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26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4860-DF01-4092-B2CE-F1C2E4CD744B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2EEA-A1B5-43B0-9583-553C56155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9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4860-DF01-4092-B2CE-F1C2E4CD744B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2EEA-A1B5-43B0-9583-553C56155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9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4860-DF01-4092-B2CE-F1C2E4CD744B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2EEA-A1B5-43B0-9583-553C56155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7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4860-DF01-4092-B2CE-F1C2E4CD744B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2EEA-A1B5-43B0-9583-553C56155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7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4860-DF01-4092-B2CE-F1C2E4CD744B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2EEA-A1B5-43B0-9583-553C56155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77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4860-DF01-4092-B2CE-F1C2E4CD744B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2EEA-A1B5-43B0-9583-553C56155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5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44860-DF01-4092-B2CE-F1C2E4CD744B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02EEA-A1B5-43B0-9583-553C56155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0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58091" y="1227909"/>
            <a:ext cx="1075073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/>
              <a:t>En esta última prueba tienes que memorizar la primera palabra que veas en colores. Después tienes que completar cada oración. </a:t>
            </a:r>
          </a:p>
          <a:p>
            <a:endParaRPr lang="es-EC" sz="2800" dirty="0"/>
          </a:p>
          <a:p>
            <a:endParaRPr lang="es-EC" sz="2800" dirty="0"/>
          </a:p>
          <a:p>
            <a:endParaRPr lang="es-EC" sz="2800" dirty="0"/>
          </a:p>
          <a:p>
            <a:endParaRPr lang="es-EC" sz="2800" dirty="0"/>
          </a:p>
          <a:p>
            <a:endParaRPr lang="es-EC" sz="2800" dirty="0"/>
          </a:p>
          <a:p>
            <a:endParaRPr lang="es-EC" sz="3200" dirty="0"/>
          </a:p>
          <a:p>
            <a:endParaRPr lang="es-EC" sz="2800" dirty="0"/>
          </a:p>
          <a:p>
            <a:r>
              <a:rPr lang="es-EC" sz="2800" dirty="0"/>
              <a:t>Si al terminar de leer la oración ves y escuchas esto:</a:t>
            </a:r>
          </a:p>
        </p:txBody>
      </p:sp>
    </p:spTree>
    <p:extLst>
      <p:ext uri="{BB962C8B-B14F-4D97-AF65-F5344CB8AC3E}">
        <p14:creationId xmlns:p14="http://schemas.microsoft.com/office/powerpoint/2010/main" val="3605066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3487" y="2498725"/>
            <a:ext cx="10515600" cy="1325563"/>
          </a:xfrm>
        </p:spPr>
        <p:txBody>
          <a:bodyPr/>
          <a:lstStyle/>
          <a:p>
            <a:r>
              <a:rPr lang="es-ES" dirty="0"/>
              <a:t>Me acuesto a dormir en 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681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3487" y="2498725"/>
            <a:ext cx="10515600" cy="1325563"/>
          </a:xfrm>
        </p:spPr>
        <p:txBody>
          <a:bodyPr/>
          <a:lstStyle/>
          <a:p>
            <a:r>
              <a:rPr lang="es-ES" dirty="0"/>
              <a:t>Me acuesto a dormir en mi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502785" y="2498725"/>
            <a:ext cx="11913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sym typeface="Wingdings 2" panose="05020102010507070707" pitchFamily="18" charset="2"/>
              </a:rPr>
              <a:t>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46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fail-buzzer-01_mp3cut.wav"/>
          </p:stSnd>
        </p:sndAc>
      </p:transition>
    </mc:Choice>
    <mc:Fallback xmlns="">
      <p:transition spd="slow">
        <p:sndAc>
          <p:stSnd>
            <p:snd r:embed="rId3" name="fail-buzzer-01_mp3cut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8442" y="1875873"/>
            <a:ext cx="10956235" cy="2669623"/>
          </a:xfrm>
        </p:spPr>
        <p:txBody>
          <a:bodyPr/>
          <a:lstStyle/>
          <a:p>
            <a:r>
              <a:rPr lang="es-ES" dirty="0"/>
              <a:t>Para hacer llamadas uso 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292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8442" y="1875873"/>
            <a:ext cx="10956235" cy="2669623"/>
          </a:xfrm>
        </p:spPr>
        <p:txBody>
          <a:bodyPr/>
          <a:lstStyle/>
          <a:p>
            <a:r>
              <a:rPr lang="es-ES" dirty="0"/>
              <a:t>Para hacer llamadas uso el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386459" y="2588877"/>
            <a:ext cx="11913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sym typeface="Wingdings 2" panose="05020102010507070707" pitchFamily="18" charset="2"/>
              </a:rPr>
              <a:t>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885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fail-buzzer-01_mp3cut.wav"/>
          </p:stSnd>
        </p:sndAc>
      </p:transition>
    </mc:Choice>
    <mc:Fallback xmlns="">
      <p:transition spd="slow">
        <p:sndAc>
          <p:stSnd>
            <p:snd r:embed="rId3" name="fail-buzzer-01_mp3cut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544" y="2563604"/>
            <a:ext cx="9196251" cy="3118739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????????</a:t>
            </a:r>
            <a:br>
              <a:rPr lang="es-ES" sz="3600" dirty="0"/>
            </a:br>
            <a:br>
              <a:rPr lang="es-ES" sz="3600" dirty="0"/>
            </a:br>
            <a:r>
              <a:rPr lang="es-ES" sz="3600" dirty="0"/>
              <a:t>Ahora tienes que decir la palabra que apareció en letras de colores antes de estas oraciones.</a:t>
            </a:r>
            <a:br>
              <a:rPr lang="es-ES" sz="3600" dirty="0"/>
            </a:br>
            <a:r>
              <a:rPr lang="es-ES" sz="3600" dirty="0"/>
              <a:t>¿Cuál era?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04351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90852" y="1159419"/>
            <a:ext cx="4191000" cy="1570718"/>
          </a:xfrm>
        </p:spPr>
        <p:txBody>
          <a:bodyPr/>
          <a:lstStyle/>
          <a:p>
            <a:pPr marL="0" indent="0" algn="ctr">
              <a:buNone/>
            </a:pPr>
            <a:r>
              <a:rPr lang="es-EC" dirty="0"/>
              <a:t>¿Está todo claro?</a:t>
            </a:r>
          </a:p>
          <a:p>
            <a:pPr marL="0" indent="0" algn="ctr">
              <a:buNone/>
            </a:pPr>
            <a:endParaRPr lang="es-EC" dirty="0"/>
          </a:p>
          <a:p>
            <a:pPr marL="0" indent="0" algn="ctr">
              <a:buNone/>
            </a:pPr>
            <a:r>
              <a:rPr lang="es-EC" dirty="0"/>
              <a:t>¿Tienes alguna pregunta?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090852" y="4041956"/>
            <a:ext cx="4191000" cy="1039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EC" dirty="0"/>
              <a:t>Empecemos!</a:t>
            </a:r>
          </a:p>
        </p:txBody>
      </p:sp>
    </p:spTree>
    <p:extLst>
      <p:ext uri="{BB962C8B-B14F-4D97-AF65-F5344CB8AC3E}">
        <p14:creationId xmlns:p14="http://schemas.microsoft.com/office/powerpoint/2010/main" val="221717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34236" y="1692322"/>
            <a:ext cx="9397621" cy="3098042"/>
          </a:xfrm>
        </p:spPr>
        <p:txBody>
          <a:bodyPr/>
          <a:lstStyle/>
          <a:p>
            <a:r>
              <a:rPr lang="es-ES" dirty="0"/>
              <a:t>Mandó una carta sin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516381" y="2518068"/>
            <a:ext cx="2949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7030A0"/>
                </a:solidFill>
              </a:rPr>
              <a:t>SELLO</a:t>
            </a:r>
          </a:p>
        </p:txBody>
      </p:sp>
    </p:spTree>
    <p:extLst>
      <p:ext uri="{BB962C8B-B14F-4D97-AF65-F5344CB8AC3E}">
        <p14:creationId xmlns:p14="http://schemas.microsoft.com/office/powerpoint/2010/main" val="1098199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1452" y="1716847"/>
            <a:ext cx="10929730" cy="2788892"/>
          </a:xfrm>
        </p:spPr>
        <p:txBody>
          <a:bodyPr/>
          <a:lstStyle/>
          <a:p>
            <a:r>
              <a:rPr lang="es-ES" dirty="0"/>
              <a:t>En el primer espacio escribe tú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137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1452" y="1716847"/>
            <a:ext cx="10929730" cy="2788892"/>
          </a:xfrm>
        </p:spPr>
        <p:txBody>
          <a:bodyPr/>
          <a:lstStyle/>
          <a:p>
            <a:r>
              <a:rPr lang="es-ES" dirty="0"/>
              <a:t>En el primer espacio escribe tú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09150" y="2388018"/>
            <a:ext cx="11913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B050"/>
                </a:solidFill>
                <a:sym typeface="Wingdings 2" panose="05020102010507070707" pitchFamily="18" charset="2"/>
              </a:rPr>
              <a:t>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46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orrect-answer.wav"/>
          </p:stSnd>
        </p:sndAc>
      </p:transition>
    </mc:Choice>
    <mc:Fallback xmlns="">
      <p:transition spd="slow">
        <p:sndAc>
          <p:stSnd>
            <p:snd r:embed="rId3" name="Correct-answer.wav"/>
          </p:stSnd>
        </p:sndAc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3487" y="2498725"/>
            <a:ext cx="10515600" cy="1325563"/>
          </a:xfrm>
        </p:spPr>
        <p:txBody>
          <a:bodyPr/>
          <a:lstStyle/>
          <a:p>
            <a:r>
              <a:rPr lang="es-ES" dirty="0"/>
              <a:t>La vieja casa va a 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3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17310" y="1382178"/>
            <a:ext cx="11913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B050"/>
                </a:solidFill>
                <a:sym typeface="Wingdings 2" panose="05020102010507070707" pitchFamily="18" charset="2"/>
              </a:rPr>
              <a:t>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810090" y="3226525"/>
            <a:ext cx="97971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/>
              <a:t>Tienes que decir una palabra que le dé sentido a la frase:</a:t>
            </a:r>
          </a:p>
          <a:p>
            <a:endParaRPr lang="es-EC" sz="2800" dirty="0"/>
          </a:p>
          <a:p>
            <a:r>
              <a:rPr lang="es-EC" sz="2800" dirty="0"/>
              <a:t>Por ejemplo,</a:t>
            </a:r>
          </a:p>
          <a:p>
            <a:endParaRPr lang="es-EC" sz="2800" dirty="0"/>
          </a:p>
          <a:p>
            <a:r>
              <a:rPr lang="es-EC" sz="3200" dirty="0"/>
              <a:t>Para lavarte los dientes usas un………… </a:t>
            </a:r>
            <a:r>
              <a:rPr lang="es-EC" sz="3200" i="1" dirty="0"/>
              <a:t>Cepillo</a:t>
            </a:r>
          </a:p>
        </p:txBody>
      </p:sp>
    </p:spTree>
    <p:extLst>
      <p:ext uri="{BB962C8B-B14F-4D97-AF65-F5344CB8AC3E}">
        <p14:creationId xmlns:p14="http://schemas.microsoft.com/office/powerpoint/2010/main" val="873399317"/>
      </p:ext>
    </p:extLst>
  </p:cSld>
  <p:clrMapOvr>
    <a:masterClrMapping/>
  </p:clrMapOvr>
  <p:transition spd="med">
    <p:pull/>
    <p:sndAc>
      <p:stSnd>
        <p:snd r:embed="rId2" name="Correct-answ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3487" y="2498725"/>
            <a:ext cx="10515600" cy="1325563"/>
          </a:xfrm>
        </p:spPr>
        <p:txBody>
          <a:bodyPr/>
          <a:lstStyle/>
          <a:p>
            <a:r>
              <a:rPr lang="es-ES" dirty="0"/>
              <a:t>La vieja casa va a ser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321287" y="2498725"/>
            <a:ext cx="11913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sym typeface="Wingdings 2" panose="05020102010507070707" pitchFamily="18" charset="2"/>
              </a:rPr>
              <a:t>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1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fail-buzzer-01_mp3cut.wav"/>
          </p:stSnd>
        </p:sndAc>
      </p:transition>
    </mc:Choice>
    <mc:Fallback xmlns="">
      <p:transition spd="slow">
        <p:sndAc>
          <p:stSnd>
            <p:snd r:embed="rId3" name="fail-buzzer-01_mp3cut.wav"/>
          </p:stSnd>
        </p:sndAc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8442" y="1875873"/>
            <a:ext cx="10956235" cy="2669623"/>
          </a:xfrm>
        </p:spPr>
        <p:txBody>
          <a:bodyPr/>
          <a:lstStyle/>
          <a:p>
            <a:r>
              <a:rPr lang="es-ES" dirty="0"/>
              <a:t>Es difícil de admitir cuando uno está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3520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8442" y="1875873"/>
            <a:ext cx="10956235" cy="2669623"/>
          </a:xfrm>
        </p:spPr>
        <p:txBody>
          <a:bodyPr/>
          <a:lstStyle/>
          <a:p>
            <a:r>
              <a:rPr lang="es-ES" dirty="0"/>
              <a:t>Es difícil de admitir cuando uno está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386459" y="2588877"/>
            <a:ext cx="11913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sym typeface="Wingdings 2" panose="05020102010507070707" pitchFamily="18" charset="2"/>
              </a:rPr>
              <a:t>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57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fail-buzzer-01_mp3cut.wav"/>
          </p:stSnd>
        </p:sndAc>
      </p:transition>
    </mc:Choice>
    <mc:Fallback xmlns="">
      <p:transition spd="slow">
        <p:sndAc>
          <p:stSnd>
            <p:snd r:embed="rId3" name="fail-buzzer-01_mp3cut.wav"/>
          </p:stSnd>
        </p:sndAc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3315" y="2197844"/>
            <a:ext cx="3438707" cy="2669623"/>
          </a:xfrm>
        </p:spPr>
        <p:txBody>
          <a:bodyPr>
            <a:normAutofit/>
          </a:bodyPr>
          <a:lstStyle/>
          <a:p>
            <a:r>
              <a:rPr lang="es-ES" sz="6000" dirty="0"/>
              <a:t>????????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578338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6408" y="2207177"/>
            <a:ext cx="10942983" cy="1325563"/>
          </a:xfrm>
        </p:spPr>
        <p:txBody>
          <a:bodyPr/>
          <a:lstStyle/>
          <a:p>
            <a:r>
              <a:rPr lang="es-ES" dirty="0"/>
              <a:t>El trabajo fue fácil la mayor parte 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2943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6408" y="2207177"/>
            <a:ext cx="10942983" cy="1325563"/>
          </a:xfrm>
        </p:spPr>
        <p:txBody>
          <a:bodyPr/>
          <a:lstStyle/>
          <a:p>
            <a:r>
              <a:rPr lang="es-ES" dirty="0"/>
              <a:t>El trabajo fue fácil la mayor parte del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14883" y="2146683"/>
            <a:ext cx="2949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800" dirty="0">
                <a:solidFill>
                  <a:srgbClr val="7030A0"/>
                </a:solidFill>
              </a:rPr>
              <a:t>DIA</a:t>
            </a:r>
          </a:p>
        </p:txBody>
      </p:sp>
    </p:spTree>
    <p:extLst>
      <p:ext uri="{BB962C8B-B14F-4D97-AF65-F5344CB8AC3E}">
        <p14:creationId xmlns:p14="http://schemas.microsoft.com/office/powerpoint/2010/main" val="20450848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4557" y="2445716"/>
            <a:ext cx="11555894" cy="1325563"/>
          </a:xfrm>
        </p:spPr>
        <p:txBody>
          <a:bodyPr/>
          <a:lstStyle/>
          <a:p>
            <a:r>
              <a:rPr lang="es-ES" dirty="0"/>
              <a:t>Cuando te vayas a la cama apaga 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1729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4557" y="2445716"/>
            <a:ext cx="11555894" cy="1325563"/>
          </a:xfrm>
        </p:spPr>
        <p:txBody>
          <a:bodyPr/>
          <a:lstStyle/>
          <a:p>
            <a:r>
              <a:rPr lang="es-ES" dirty="0"/>
              <a:t>Cuando te vayas a la cama apaga la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09150" y="2388018"/>
            <a:ext cx="11913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B050"/>
                </a:solidFill>
                <a:sym typeface="Wingdings 2" panose="05020102010507070707" pitchFamily="18" charset="2"/>
              </a:rPr>
              <a:t>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65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orrect-answer.wav"/>
          </p:stSnd>
        </p:sndAc>
      </p:transition>
    </mc:Choice>
    <mc:Fallback xmlns="">
      <p:transition spd="slow">
        <p:sndAc>
          <p:stSnd>
            <p:snd r:embed="rId3" name="Correct-answer.wav"/>
          </p:stSnd>
        </p:sndAc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1783107"/>
            <a:ext cx="11925836" cy="2285310"/>
          </a:xfrm>
        </p:spPr>
        <p:txBody>
          <a:bodyPr/>
          <a:lstStyle/>
          <a:p>
            <a:r>
              <a:rPr lang="es-ES" dirty="0"/>
              <a:t>El partido se suspendió cuando empezó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3686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1783107"/>
            <a:ext cx="11925836" cy="2285310"/>
          </a:xfrm>
        </p:spPr>
        <p:txBody>
          <a:bodyPr/>
          <a:lstStyle/>
          <a:p>
            <a:r>
              <a:rPr lang="es-ES" dirty="0"/>
              <a:t>El partido se suspendió cuando empezó 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656916" y="2202487"/>
            <a:ext cx="11913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sym typeface="Wingdings 2" panose="05020102010507070707" pitchFamily="18" charset="2"/>
              </a:rPr>
              <a:t>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7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fail-buzzer-01_mp3cut.wav"/>
          </p:stSnd>
        </p:sndAc>
      </p:transition>
    </mc:Choice>
    <mc:Fallback xmlns="">
      <p:transition spd="slow">
        <p:sndAc>
          <p:stSnd>
            <p:snd r:embed="rId3" name="fail-buzzer-01_mp3cut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364377" y="3879668"/>
            <a:ext cx="8464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/>
              <a:t>Si al terminar de leer la oración ves y escuchas esto:</a:t>
            </a:r>
          </a:p>
        </p:txBody>
      </p:sp>
    </p:spTree>
    <p:extLst>
      <p:ext uri="{BB962C8B-B14F-4D97-AF65-F5344CB8AC3E}">
        <p14:creationId xmlns:p14="http://schemas.microsoft.com/office/powerpoint/2010/main" val="34847150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8481" y="1836116"/>
            <a:ext cx="10999304" cy="2166040"/>
          </a:xfrm>
        </p:spPr>
        <p:txBody>
          <a:bodyPr/>
          <a:lstStyle/>
          <a:p>
            <a:r>
              <a:rPr lang="es-ES" dirty="0"/>
              <a:t>Se comió todo lo que le sirvieron en su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2888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8481" y="1836116"/>
            <a:ext cx="10999304" cy="2166040"/>
          </a:xfrm>
        </p:spPr>
        <p:txBody>
          <a:bodyPr/>
          <a:lstStyle/>
          <a:p>
            <a:r>
              <a:rPr lang="es-ES" dirty="0"/>
              <a:t>Se comió todo lo que le sirvieron en su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581883" y="2195861"/>
            <a:ext cx="11913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B050"/>
                </a:solidFill>
                <a:sym typeface="Wingdings 2" panose="05020102010507070707" pitchFamily="18" charset="2"/>
              </a:rPr>
              <a:t>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23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orrect-answer.wav"/>
          </p:stSnd>
        </p:sndAc>
      </p:transition>
    </mc:Choice>
    <mc:Fallback xmlns="">
      <p:transition spd="slow">
        <p:sndAc>
          <p:stSnd>
            <p:snd r:embed="rId3" name="Correct-answer.wav"/>
          </p:stSnd>
        </p:sndAc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3315" y="2197844"/>
            <a:ext cx="3438707" cy="2669623"/>
          </a:xfrm>
        </p:spPr>
        <p:txBody>
          <a:bodyPr>
            <a:normAutofit/>
          </a:bodyPr>
          <a:lstStyle/>
          <a:p>
            <a:r>
              <a:rPr lang="es-ES" sz="6000" dirty="0"/>
              <a:t>????????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810500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538481"/>
            <a:ext cx="12041746" cy="1325563"/>
          </a:xfrm>
        </p:spPr>
        <p:txBody>
          <a:bodyPr/>
          <a:lstStyle/>
          <a:p>
            <a:r>
              <a:rPr lang="es-ES" dirty="0"/>
              <a:t>La discusión fue resuelta por una tercera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081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538481"/>
            <a:ext cx="12041746" cy="1325563"/>
          </a:xfrm>
        </p:spPr>
        <p:txBody>
          <a:bodyPr/>
          <a:lstStyle/>
          <a:p>
            <a:r>
              <a:rPr lang="es-ES" dirty="0"/>
              <a:t>La discusión fue resuelta por una tercera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375491" y="2477987"/>
            <a:ext cx="2949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800" dirty="0">
                <a:solidFill>
                  <a:srgbClr val="7030A0"/>
                </a:solidFill>
              </a:rPr>
              <a:t>VEZ</a:t>
            </a:r>
          </a:p>
        </p:txBody>
      </p:sp>
    </p:spTree>
    <p:extLst>
      <p:ext uri="{BB962C8B-B14F-4D97-AF65-F5344CB8AC3E}">
        <p14:creationId xmlns:p14="http://schemas.microsoft.com/office/powerpoint/2010/main" val="12803364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6063" y="2260186"/>
            <a:ext cx="11784168" cy="1325563"/>
          </a:xfrm>
        </p:spPr>
        <p:txBody>
          <a:bodyPr/>
          <a:lstStyle/>
          <a:p>
            <a:r>
              <a:rPr lang="es-ES" dirty="0"/>
              <a:t>Tres peatones fueron atropellados en 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8401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6063" y="2260186"/>
            <a:ext cx="11784168" cy="1325563"/>
          </a:xfrm>
        </p:spPr>
        <p:txBody>
          <a:bodyPr/>
          <a:lstStyle/>
          <a:p>
            <a:r>
              <a:rPr lang="es-ES" dirty="0"/>
              <a:t>Tres peatones fueron atropellados en la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656916" y="2202487"/>
            <a:ext cx="11913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sym typeface="Wingdings 2" panose="05020102010507070707" pitchFamily="18" charset="2"/>
              </a:rPr>
              <a:t>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82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fail-buzzer-01_mp3cut.wav"/>
          </p:stSnd>
        </p:sndAc>
      </p:transition>
    </mc:Choice>
    <mc:Fallback xmlns="">
      <p:transition spd="slow">
        <p:sndAc>
          <p:stSnd>
            <p:snd r:embed="rId3" name="fail-buzzer-01_mp3cut.wav"/>
          </p:stSnd>
        </p:sndAc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7957" y="2511977"/>
            <a:ext cx="10515600" cy="1325563"/>
          </a:xfrm>
        </p:spPr>
        <p:txBody>
          <a:bodyPr/>
          <a:lstStyle/>
          <a:p>
            <a:r>
              <a:rPr lang="es-ES" dirty="0"/>
              <a:t>El bebe lloró y enfadó a su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7395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7957" y="2511977"/>
            <a:ext cx="10515600" cy="1325563"/>
          </a:xfrm>
        </p:spPr>
        <p:txBody>
          <a:bodyPr/>
          <a:lstStyle/>
          <a:p>
            <a:r>
              <a:rPr lang="es-ES" dirty="0"/>
              <a:t>El bebe lloró y enfadó a su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37928" y="2511977"/>
            <a:ext cx="11913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B050"/>
                </a:solidFill>
                <a:sym typeface="Wingdings 2" panose="05020102010507070707" pitchFamily="18" charset="2"/>
              </a:rPr>
              <a:t>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66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orrect-answer.wav"/>
          </p:stSnd>
        </p:sndAc>
      </p:transition>
    </mc:Choice>
    <mc:Fallback xmlns="">
      <p:transition spd="slow">
        <p:sndAc>
          <p:stSnd>
            <p:snd r:embed="rId3" name="Correct-answer.wav"/>
          </p:stSnd>
        </p:sndAc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8673" y="2296956"/>
            <a:ext cx="11166402" cy="1325563"/>
          </a:xfrm>
        </p:spPr>
        <p:txBody>
          <a:bodyPr/>
          <a:lstStyle/>
          <a:p>
            <a:r>
              <a:rPr lang="es-ES" dirty="0"/>
              <a:t>Jorge no podría creer que su hijo robe una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164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524273" y="1492885"/>
            <a:ext cx="11913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sym typeface="Wingdings 2" panose="05020102010507070707" pitchFamily="18" charset="2"/>
              </a:rPr>
              <a:t>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91886" y="3186725"/>
            <a:ext cx="11456125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2800" dirty="0"/>
              <a:t>Tienes que decir una palabra que no tenga ningún sentido o ninguna relación con la frase:</a:t>
            </a:r>
          </a:p>
          <a:p>
            <a:endParaRPr lang="es-EC" sz="2800" dirty="0"/>
          </a:p>
          <a:p>
            <a:r>
              <a:rPr lang="es-EC" sz="2800" dirty="0"/>
              <a:t>Por ejemplo,</a:t>
            </a:r>
          </a:p>
          <a:p>
            <a:endParaRPr lang="es-EC" sz="2800" dirty="0"/>
          </a:p>
          <a:p>
            <a:r>
              <a:rPr lang="es-EC" sz="3200" dirty="0"/>
              <a:t>Para lavarte los dientes usas un………… </a:t>
            </a:r>
            <a:r>
              <a:rPr lang="es-EC" sz="3200" i="1" dirty="0"/>
              <a:t>abuela.</a:t>
            </a:r>
          </a:p>
        </p:txBody>
      </p:sp>
    </p:spTree>
    <p:extLst>
      <p:ext uri="{BB962C8B-B14F-4D97-AF65-F5344CB8AC3E}">
        <p14:creationId xmlns:p14="http://schemas.microsoft.com/office/powerpoint/2010/main" val="131025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fail-buzzer-01_mp3cut.wav"/>
          </p:stSnd>
        </p:sndAc>
      </p:transition>
    </mc:Choice>
    <mc:Fallback xmlns="">
      <p:transition spd="slow">
        <p:sndAc>
          <p:stSnd>
            <p:snd r:embed="rId3" name="fail-buzzer-01_mp3cut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8673" y="2296956"/>
            <a:ext cx="11166402" cy="1325563"/>
          </a:xfrm>
        </p:spPr>
        <p:txBody>
          <a:bodyPr/>
          <a:lstStyle/>
          <a:p>
            <a:r>
              <a:rPr lang="es-ES" dirty="0"/>
              <a:t>Jorge no podría creer que su hijo robe una 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283723" y="2296956"/>
            <a:ext cx="11913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sym typeface="Wingdings 2" panose="05020102010507070707" pitchFamily="18" charset="2"/>
              </a:rPr>
              <a:t>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62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fail-buzzer-01_mp3cut.wav"/>
          </p:stSnd>
        </p:sndAc>
      </p:transition>
    </mc:Choice>
    <mc:Fallback xmlns="">
      <p:transition spd="slow">
        <p:sndAc>
          <p:stSnd>
            <p:snd r:embed="rId3" name="fail-buzzer-01_mp3cut.wav"/>
          </p:stSnd>
        </p:sndAc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7730" y="2485472"/>
            <a:ext cx="10979566" cy="1325563"/>
          </a:xfrm>
        </p:spPr>
        <p:txBody>
          <a:bodyPr/>
          <a:lstStyle/>
          <a:p>
            <a:r>
              <a:rPr lang="es-ES" dirty="0"/>
              <a:t>Entró en la habitación sin hacer ningún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5014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7730" y="2485472"/>
            <a:ext cx="10979566" cy="1325563"/>
          </a:xfrm>
        </p:spPr>
        <p:txBody>
          <a:bodyPr/>
          <a:lstStyle/>
          <a:p>
            <a:r>
              <a:rPr lang="es-ES" dirty="0"/>
              <a:t>Entró en la habitación sin hacer ningún 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614022" y="2424978"/>
            <a:ext cx="11913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sym typeface="Wingdings 2" panose="05020102010507070707" pitchFamily="18" charset="2"/>
              </a:rPr>
              <a:t>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24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fail-buzzer-01_mp3cut.wav"/>
          </p:stSnd>
        </p:sndAc>
      </p:transition>
    </mc:Choice>
    <mc:Fallback xmlns="">
      <p:transition spd="slow">
        <p:sndAc>
          <p:stSnd>
            <p:snd r:embed="rId3" name="fail-buzzer-01_mp3cut.wav"/>
          </p:stSnd>
        </p:sndAc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3315" y="2197844"/>
            <a:ext cx="3438707" cy="2669623"/>
          </a:xfrm>
        </p:spPr>
        <p:txBody>
          <a:bodyPr>
            <a:normAutofit/>
          </a:bodyPr>
          <a:lstStyle/>
          <a:p>
            <a:r>
              <a:rPr lang="es-ES" sz="6000" dirty="0"/>
              <a:t>????????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514285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498725"/>
            <a:ext cx="10515600" cy="1325563"/>
          </a:xfrm>
        </p:spPr>
        <p:txBody>
          <a:bodyPr/>
          <a:lstStyle/>
          <a:p>
            <a:r>
              <a:rPr lang="es-ES" dirty="0"/>
              <a:t>Miguel pegó a su hermana en la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7139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498725"/>
            <a:ext cx="10515600" cy="1325563"/>
          </a:xfrm>
        </p:spPr>
        <p:txBody>
          <a:bodyPr/>
          <a:lstStyle/>
          <a:p>
            <a:r>
              <a:rPr lang="es-ES" dirty="0"/>
              <a:t>Miguel pegó a su hermana en la 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52327" y="2477987"/>
            <a:ext cx="41727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800" dirty="0">
                <a:solidFill>
                  <a:srgbClr val="7030A0"/>
                </a:solidFill>
              </a:rPr>
              <a:t>CABEZA</a:t>
            </a:r>
          </a:p>
        </p:txBody>
      </p:sp>
    </p:spTree>
    <p:extLst>
      <p:ext uri="{BB962C8B-B14F-4D97-AF65-F5344CB8AC3E}">
        <p14:creationId xmlns:p14="http://schemas.microsoft.com/office/powerpoint/2010/main" val="1170433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8444" y="2564986"/>
            <a:ext cx="10515600" cy="1325563"/>
          </a:xfrm>
        </p:spPr>
        <p:txBody>
          <a:bodyPr/>
          <a:lstStyle/>
          <a:p>
            <a:r>
              <a:rPr lang="es-ES" dirty="0"/>
              <a:t>El niño cogió el pastel y se 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0154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8444" y="2564986"/>
            <a:ext cx="10515600" cy="1325563"/>
          </a:xfrm>
        </p:spPr>
        <p:txBody>
          <a:bodyPr/>
          <a:lstStyle/>
          <a:p>
            <a:r>
              <a:rPr lang="es-ES" dirty="0"/>
              <a:t>El niño cogió el pastel y se lo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450371" y="2564986"/>
            <a:ext cx="11913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sym typeface="Wingdings 2" panose="05020102010507070707" pitchFamily="18" charset="2"/>
              </a:rPr>
              <a:t>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51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fail-buzzer-01_mp3cut.wav"/>
          </p:stSnd>
        </p:sndAc>
      </p:transition>
    </mc:Choice>
    <mc:Fallback xmlns="">
      <p:transition spd="slow">
        <p:sndAc>
          <p:stSnd>
            <p:snd r:embed="rId3" name="fail-buzzer-01_mp3cut.wav"/>
          </p:stSnd>
        </p:sndAc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3740" y="2765262"/>
            <a:ext cx="7784649" cy="1325563"/>
          </a:xfrm>
        </p:spPr>
        <p:txBody>
          <a:bodyPr/>
          <a:lstStyle/>
          <a:p>
            <a:r>
              <a:rPr lang="es-ES" dirty="0"/>
              <a:t>El capitán debía permanecer </a:t>
            </a:r>
            <a:br>
              <a:rPr lang="es-ES" dirty="0"/>
            </a:br>
            <a:r>
              <a:rPr lang="es-ES" dirty="0"/>
              <a:t>el ultimo al hundirse el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7465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3740" y="2765262"/>
            <a:ext cx="7784649" cy="1325563"/>
          </a:xfrm>
        </p:spPr>
        <p:txBody>
          <a:bodyPr/>
          <a:lstStyle/>
          <a:p>
            <a:r>
              <a:rPr lang="es-ES" dirty="0"/>
              <a:t>El capitán debía permanecer </a:t>
            </a:r>
            <a:br>
              <a:rPr lang="es-ES" dirty="0"/>
            </a:br>
            <a:r>
              <a:rPr lang="es-ES" dirty="0"/>
              <a:t>el ultimo al hundirse el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89444" y="2765262"/>
            <a:ext cx="11913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B050"/>
                </a:solidFill>
                <a:sym typeface="Wingdings 2" panose="05020102010507070707" pitchFamily="18" charset="2"/>
              </a:rPr>
              <a:t>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02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orrect-answer.wav"/>
          </p:stSnd>
        </p:sndAc>
      </p:transition>
    </mc:Choice>
    <mc:Fallback xmlns="">
      <p:transition spd="slow">
        <p:sndAc>
          <p:stSnd>
            <p:snd r:embed="rId3" name="Correct-answer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513909" y="2207623"/>
            <a:ext cx="5185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dirty="0"/>
              <a:t>Practiquemos antes de empezar</a:t>
            </a:r>
          </a:p>
        </p:txBody>
      </p:sp>
    </p:spTree>
    <p:extLst>
      <p:ext uri="{BB962C8B-B14F-4D97-AF65-F5344CB8AC3E}">
        <p14:creationId xmlns:p14="http://schemas.microsoft.com/office/powerpoint/2010/main" val="6670178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1072" y="2690042"/>
            <a:ext cx="10515600" cy="1325563"/>
          </a:xfrm>
        </p:spPr>
        <p:txBody>
          <a:bodyPr/>
          <a:lstStyle/>
          <a:p>
            <a:r>
              <a:rPr lang="es-ES" dirty="0"/>
              <a:t>Llegaron tan lejos como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1256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1072" y="2690042"/>
            <a:ext cx="10515600" cy="1325563"/>
          </a:xfrm>
        </p:spPr>
        <p:txBody>
          <a:bodyPr/>
          <a:lstStyle/>
          <a:p>
            <a:r>
              <a:rPr lang="es-ES" dirty="0"/>
              <a:t>Llegaron tan lejos como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8089" y="2690042"/>
            <a:ext cx="11913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sym typeface="Wingdings 2" panose="05020102010507070707" pitchFamily="18" charset="2"/>
              </a:rPr>
              <a:t>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14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fail-buzzer-01_mp3cut.wav"/>
          </p:stSnd>
        </p:sndAc>
      </p:transition>
    </mc:Choice>
    <mc:Fallback xmlns="">
      <p:transition spd="slow">
        <p:sndAc>
          <p:stSnd>
            <p:snd r:embed="rId3" name="fail-buzzer-01_mp3cut.wav"/>
          </p:stSnd>
        </p:sndAc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3315" y="2197844"/>
            <a:ext cx="3438707" cy="2669623"/>
          </a:xfrm>
        </p:spPr>
        <p:txBody>
          <a:bodyPr>
            <a:normAutofit/>
          </a:bodyPr>
          <a:lstStyle/>
          <a:p>
            <a:r>
              <a:rPr lang="es-ES" sz="6000" dirty="0"/>
              <a:t>????????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877445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9417" y="2843282"/>
            <a:ext cx="6907603" cy="1325563"/>
          </a:xfrm>
        </p:spPr>
        <p:txBody>
          <a:bodyPr/>
          <a:lstStyle/>
          <a:p>
            <a:r>
              <a:rPr lang="es-ES" dirty="0"/>
              <a:t>Los gatos ven muy bien por 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9484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9417" y="2843282"/>
            <a:ext cx="6907603" cy="1325563"/>
          </a:xfrm>
        </p:spPr>
        <p:txBody>
          <a:bodyPr/>
          <a:lstStyle/>
          <a:p>
            <a:r>
              <a:rPr lang="es-ES" dirty="0"/>
              <a:t>Los gatos ven muy bien por la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47020" y="2782788"/>
            <a:ext cx="41727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800" dirty="0">
                <a:solidFill>
                  <a:srgbClr val="7030A0"/>
                </a:solidFill>
              </a:rPr>
              <a:t>NOCHE</a:t>
            </a:r>
          </a:p>
        </p:txBody>
      </p:sp>
    </p:spTree>
    <p:extLst>
      <p:ext uri="{BB962C8B-B14F-4D97-AF65-F5344CB8AC3E}">
        <p14:creationId xmlns:p14="http://schemas.microsoft.com/office/powerpoint/2010/main" val="275357617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674737"/>
            <a:ext cx="10970606" cy="1325563"/>
          </a:xfrm>
        </p:spPr>
        <p:txBody>
          <a:bodyPr/>
          <a:lstStyle/>
          <a:p>
            <a:r>
              <a:rPr lang="es-ES" dirty="0"/>
              <a:t>Juan está contento ya que su problema está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53419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674737"/>
            <a:ext cx="10970606" cy="1325563"/>
          </a:xfrm>
        </p:spPr>
        <p:txBody>
          <a:bodyPr/>
          <a:lstStyle/>
          <a:p>
            <a:r>
              <a:rPr lang="es-ES" dirty="0"/>
              <a:t>Juan está contento ya que su problema está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167813" y="2674737"/>
            <a:ext cx="11913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sym typeface="Wingdings 2" panose="05020102010507070707" pitchFamily="18" charset="2"/>
              </a:rPr>
              <a:t>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14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fail-buzzer-01_mp3cut.wav"/>
          </p:stSnd>
        </p:sndAc>
      </p:transition>
    </mc:Choice>
    <mc:Fallback xmlns="">
      <p:transition spd="slow">
        <p:sndAc>
          <p:stSnd>
            <p:snd r:embed="rId3" name="fail-buzzer-01_mp3cut.wav"/>
          </p:stSnd>
        </p:sndAc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6214" y="2506004"/>
            <a:ext cx="7830355" cy="1325563"/>
          </a:xfrm>
        </p:spPr>
        <p:txBody>
          <a:bodyPr/>
          <a:lstStyle/>
          <a:p>
            <a:r>
              <a:rPr lang="es-ES" dirty="0"/>
              <a:t>En la clausura del acto,</a:t>
            </a:r>
            <a:br>
              <a:rPr lang="es-ES" dirty="0"/>
            </a:br>
            <a:r>
              <a:rPr lang="es-ES" dirty="0"/>
              <a:t>el presidente dio un memorable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51950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6214" y="2506004"/>
            <a:ext cx="7830355" cy="1325563"/>
          </a:xfrm>
        </p:spPr>
        <p:txBody>
          <a:bodyPr/>
          <a:lstStyle/>
          <a:p>
            <a:r>
              <a:rPr lang="es-ES" dirty="0"/>
              <a:t>En la clausura del acto,</a:t>
            </a:r>
            <a:br>
              <a:rPr lang="es-ES" dirty="0"/>
            </a:br>
            <a:r>
              <a:rPr lang="es-ES" dirty="0"/>
              <a:t>el presidente dio un memorable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59463" y="2793073"/>
            <a:ext cx="11913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sym typeface="Wingdings 2" panose="05020102010507070707" pitchFamily="18" charset="2"/>
              </a:rPr>
              <a:t>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2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fail-buzzer-01_mp3cut.wav"/>
          </p:stSnd>
        </p:sndAc>
      </p:transition>
    </mc:Choice>
    <mc:Fallback xmlns="">
      <p:transition spd="slow">
        <p:sndAc>
          <p:stSnd>
            <p:snd r:embed="rId3" name="fail-buzzer-01_mp3cut.wav"/>
          </p:stSnd>
        </p:sndAc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3661" y="2625274"/>
            <a:ext cx="11268687" cy="1325563"/>
          </a:xfrm>
        </p:spPr>
        <p:txBody>
          <a:bodyPr/>
          <a:lstStyle/>
          <a:p>
            <a:r>
              <a:rPr lang="es-ES" dirty="0"/>
              <a:t>Los tiburones suelen atacar cerca de 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396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34236" y="1692322"/>
            <a:ext cx="9397621" cy="3098042"/>
          </a:xfrm>
        </p:spPr>
        <p:txBody>
          <a:bodyPr/>
          <a:lstStyle/>
          <a:p>
            <a:r>
              <a:rPr lang="es-ES" dirty="0"/>
              <a:t>Hizo su tarea en corto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57588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3661" y="2625274"/>
            <a:ext cx="11268687" cy="1325563"/>
          </a:xfrm>
        </p:spPr>
        <p:txBody>
          <a:bodyPr/>
          <a:lstStyle/>
          <a:p>
            <a:r>
              <a:rPr lang="es-ES" dirty="0"/>
              <a:t>Los tiburones suelen atacar cerca de la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95517" y="2625274"/>
            <a:ext cx="11913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B050"/>
                </a:solidFill>
                <a:sym typeface="Wingdings 2" panose="05020102010507070707" pitchFamily="18" charset="2"/>
              </a:rPr>
              <a:t>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80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orrect-answer.wav"/>
          </p:stSnd>
        </p:sndAc>
      </p:transition>
    </mc:Choice>
    <mc:Fallback xmlns="">
      <p:transition spd="slow">
        <p:sndAc>
          <p:stSnd>
            <p:snd r:embed="rId3" name="Correct-answer.wav"/>
          </p:stSnd>
        </p:sndAc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3315" y="2197844"/>
            <a:ext cx="3438707" cy="2669623"/>
          </a:xfrm>
        </p:spPr>
        <p:txBody>
          <a:bodyPr>
            <a:normAutofit/>
          </a:bodyPr>
          <a:lstStyle/>
          <a:p>
            <a:r>
              <a:rPr lang="es-ES" sz="6000" dirty="0"/>
              <a:t>????????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4052811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6161" y="2797925"/>
            <a:ext cx="7850560" cy="1325563"/>
          </a:xfrm>
        </p:spPr>
        <p:txBody>
          <a:bodyPr/>
          <a:lstStyle/>
          <a:p>
            <a:r>
              <a:rPr lang="es-ES" dirty="0"/>
              <a:t>Ese libro no me trasmitió ninguna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81815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6161" y="2797925"/>
            <a:ext cx="7850560" cy="1325563"/>
          </a:xfrm>
        </p:spPr>
        <p:txBody>
          <a:bodyPr/>
          <a:lstStyle/>
          <a:p>
            <a:r>
              <a:rPr lang="es-ES" dirty="0"/>
              <a:t>Ese libro no me trasmitió ninguna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41702" y="3400213"/>
            <a:ext cx="70833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800" dirty="0">
                <a:solidFill>
                  <a:srgbClr val="7030A0"/>
                </a:solidFill>
              </a:rPr>
              <a:t>INFORMACIÓN</a:t>
            </a:r>
          </a:p>
        </p:txBody>
      </p:sp>
    </p:spTree>
    <p:extLst>
      <p:ext uri="{BB962C8B-B14F-4D97-AF65-F5344CB8AC3E}">
        <p14:creationId xmlns:p14="http://schemas.microsoft.com/office/powerpoint/2010/main" val="231296242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8888" y="2751823"/>
            <a:ext cx="5352058" cy="1325563"/>
          </a:xfrm>
        </p:spPr>
        <p:txBody>
          <a:bodyPr/>
          <a:lstStyle/>
          <a:p>
            <a:r>
              <a:rPr lang="es-ES" dirty="0"/>
              <a:t>Asaron el cerdo en 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30852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8888" y="2751823"/>
            <a:ext cx="5352058" cy="1325563"/>
          </a:xfrm>
        </p:spPr>
        <p:txBody>
          <a:bodyPr/>
          <a:lstStyle/>
          <a:p>
            <a:r>
              <a:rPr lang="es-ES" dirty="0"/>
              <a:t>Asaron el cerdo en el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99598" y="2751823"/>
            <a:ext cx="11913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sym typeface="Wingdings 2" panose="05020102010507070707" pitchFamily="18" charset="2"/>
              </a:rPr>
              <a:t>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8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fail-buzzer-01_mp3cut.wav"/>
          </p:stSnd>
        </p:sndAc>
      </p:transition>
    </mc:Choice>
    <mc:Fallback xmlns="">
      <p:transition spd="slow">
        <p:sndAc>
          <p:stSnd>
            <p:snd r:embed="rId3" name="fail-buzzer-01_mp3cut.wav"/>
          </p:stSnd>
        </p:sndAc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2293" y="2647672"/>
            <a:ext cx="5866839" cy="1325563"/>
          </a:xfrm>
        </p:spPr>
        <p:txBody>
          <a:bodyPr/>
          <a:lstStyle/>
          <a:p>
            <a:r>
              <a:rPr lang="es-ES" dirty="0"/>
              <a:t>Ella llamo al marido a su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47564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2293" y="2647672"/>
            <a:ext cx="5866839" cy="1325563"/>
          </a:xfrm>
        </p:spPr>
        <p:txBody>
          <a:bodyPr/>
          <a:lstStyle/>
          <a:p>
            <a:r>
              <a:rPr lang="es-ES" dirty="0"/>
              <a:t>Ella llamo al marido a su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53072" y="2647672"/>
            <a:ext cx="11913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B050"/>
                </a:solidFill>
                <a:sym typeface="Wingdings 2" panose="05020102010507070707" pitchFamily="18" charset="2"/>
              </a:rPr>
              <a:t>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44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orrect-answer.wav"/>
          </p:stSnd>
        </p:sndAc>
      </p:transition>
    </mc:Choice>
    <mc:Fallback xmlns="">
      <p:transition spd="slow">
        <p:sndAc>
          <p:stSnd>
            <p:snd r:embed="rId3" name="Correct-answer.wav"/>
          </p:stSnd>
        </p:sndAc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498" y="2796806"/>
            <a:ext cx="9631203" cy="1325563"/>
          </a:xfrm>
        </p:spPr>
        <p:txBody>
          <a:bodyPr/>
          <a:lstStyle/>
          <a:p>
            <a:r>
              <a:rPr lang="es-ES" dirty="0"/>
              <a:t>Todos los invitados pasaron una fantástica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81239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498" y="2796806"/>
            <a:ext cx="9631203" cy="1325563"/>
          </a:xfrm>
        </p:spPr>
        <p:txBody>
          <a:bodyPr/>
          <a:lstStyle/>
          <a:p>
            <a:r>
              <a:rPr lang="es-ES" dirty="0"/>
              <a:t>Todos los invitados pasaron una fantástica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813701" y="2796806"/>
            <a:ext cx="11913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sym typeface="Wingdings 2" panose="05020102010507070707" pitchFamily="18" charset="2"/>
              </a:rPr>
              <a:t>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35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fail-buzzer-01_mp3cut.wav"/>
          </p:stSnd>
        </p:sndAc>
      </p:transition>
    </mc:Choice>
    <mc:Fallback xmlns="">
      <p:transition spd="slow">
        <p:sndAc>
          <p:stSnd>
            <p:snd r:embed="rId3" name="fail-buzzer-01_mp3cut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34236" y="1692322"/>
            <a:ext cx="9397621" cy="3098042"/>
          </a:xfrm>
        </p:spPr>
        <p:txBody>
          <a:bodyPr/>
          <a:lstStyle/>
          <a:p>
            <a:r>
              <a:rPr lang="es-ES" dirty="0"/>
              <a:t>Hizo su tarea en corto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516381" y="2518068"/>
            <a:ext cx="40775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00B050"/>
                </a:solidFill>
              </a:rPr>
              <a:t>TIEMPO</a:t>
            </a:r>
          </a:p>
        </p:txBody>
      </p:sp>
    </p:spTree>
    <p:extLst>
      <p:ext uri="{BB962C8B-B14F-4D97-AF65-F5344CB8AC3E}">
        <p14:creationId xmlns:p14="http://schemas.microsoft.com/office/powerpoint/2010/main" val="294367464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3315" y="2197844"/>
            <a:ext cx="3438707" cy="2669623"/>
          </a:xfrm>
        </p:spPr>
        <p:txBody>
          <a:bodyPr>
            <a:normAutofit/>
          </a:bodyPr>
          <a:lstStyle/>
          <a:p>
            <a:r>
              <a:rPr lang="es-ES" sz="6000" dirty="0"/>
              <a:t>????????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673214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1087" y="3015001"/>
            <a:ext cx="6490625" cy="1325563"/>
          </a:xfrm>
        </p:spPr>
        <p:txBody>
          <a:bodyPr/>
          <a:lstStyle/>
          <a:p>
            <a:r>
              <a:rPr lang="es-ES" dirty="0"/>
              <a:t>Compró los caramelos en la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05497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1087" y="3015001"/>
            <a:ext cx="6490625" cy="1325563"/>
          </a:xfrm>
        </p:spPr>
        <p:txBody>
          <a:bodyPr/>
          <a:lstStyle/>
          <a:p>
            <a:r>
              <a:rPr lang="es-ES" dirty="0"/>
              <a:t>Compró los caramelos en la 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41712" y="2653238"/>
            <a:ext cx="37477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800" dirty="0">
                <a:solidFill>
                  <a:srgbClr val="7030A0"/>
                </a:solidFill>
              </a:rPr>
              <a:t>TIENDA</a:t>
            </a:r>
          </a:p>
        </p:txBody>
      </p:sp>
    </p:spTree>
    <p:extLst>
      <p:ext uri="{BB962C8B-B14F-4D97-AF65-F5344CB8AC3E}">
        <p14:creationId xmlns:p14="http://schemas.microsoft.com/office/powerpoint/2010/main" val="401519374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8338" y="2937540"/>
            <a:ext cx="6336406" cy="1325563"/>
          </a:xfrm>
        </p:spPr>
        <p:txBody>
          <a:bodyPr/>
          <a:lstStyle/>
          <a:p>
            <a:r>
              <a:rPr lang="es-ES" dirty="0"/>
              <a:t>Abandonó su casa dejando</a:t>
            </a:r>
            <a:br>
              <a:rPr lang="es-ES" dirty="0"/>
            </a:br>
            <a:r>
              <a:rPr lang="es-ES" dirty="0"/>
              <a:t>sorprendida a toda su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00863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8338" y="2937540"/>
            <a:ext cx="6336406" cy="1325563"/>
          </a:xfrm>
        </p:spPr>
        <p:txBody>
          <a:bodyPr/>
          <a:lstStyle/>
          <a:p>
            <a:r>
              <a:rPr lang="es-ES" dirty="0"/>
              <a:t>Abandonó su casa dejando</a:t>
            </a:r>
            <a:br>
              <a:rPr lang="es-ES" dirty="0"/>
            </a:br>
            <a:r>
              <a:rPr lang="es-ES" dirty="0"/>
              <a:t>sorprendida a toda su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81859" y="3511326"/>
            <a:ext cx="11913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B050"/>
                </a:solidFill>
                <a:sym typeface="Wingdings 2" panose="05020102010507070707" pitchFamily="18" charset="2"/>
              </a:rPr>
              <a:t>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82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orrect-answer.wav"/>
          </p:stSnd>
        </p:sndAc>
      </p:transition>
    </mc:Choice>
    <mc:Fallback xmlns="">
      <p:transition spd="slow">
        <p:sndAc>
          <p:stSnd>
            <p:snd r:embed="rId3" name="Correct-answer.wav"/>
          </p:stSnd>
        </p:sndAc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5921" y="2671004"/>
            <a:ext cx="7177313" cy="1325563"/>
          </a:xfrm>
        </p:spPr>
        <p:txBody>
          <a:bodyPr/>
          <a:lstStyle/>
          <a:p>
            <a:r>
              <a:rPr lang="es-ES" dirty="0"/>
              <a:t>Al final, llego el momento de 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62700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5921" y="2671004"/>
            <a:ext cx="7177313" cy="1325563"/>
          </a:xfrm>
        </p:spPr>
        <p:txBody>
          <a:bodyPr/>
          <a:lstStyle/>
          <a:p>
            <a:r>
              <a:rPr lang="es-ES" dirty="0"/>
              <a:t>Al final, llego el momento de la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40205" y="2671004"/>
            <a:ext cx="11913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B050"/>
                </a:solidFill>
                <a:sym typeface="Wingdings 2" panose="05020102010507070707" pitchFamily="18" charset="2"/>
              </a:rPr>
              <a:t>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41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orrect-answer.wav"/>
          </p:stSnd>
        </p:sndAc>
      </p:transition>
    </mc:Choice>
    <mc:Fallback xmlns="">
      <p:transition spd="slow">
        <p:sndAc>
          <p:stSnd>
            <p:snd r:embed="rId3" name="Correct-answer.wav"/>
          </p:stSnd>
        </p:sndAc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1939" y="2326447"/>
            <a:ext cx="7522055" cy="1325563"/>
          </a:xfrm>
        </p:spPr>
        <p:txBody>
          <a:bodyPr/>
          <a:lstStyle/>
          <a:p>
            <a:r>
              <a:rPr lang="es-ES" dirty="0"/>
              <a:t>El perro persiguió al que subió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19035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1939" y="2326447"/>
            <a:ext cx="7522055" cy="1325563"/>
          </a:xfrm>
        </p:spPr>
        <p:txBody>
          <a:bodyPr/>
          <a:lstStyle/>
          <a:p>
            <a:r>
              <a:rPr lang="es-ES" dirty="0"/>
              <a:t>El perro persiguió al que subió al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74298" y="2326447"/>
            <a:ext cx="11913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sym typeface="Wingdings 2" panose="05020102010507070707" pitchFamily="18" charset="2"/>
              </a:rPr>
              <a:t>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28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fail-buzzer-01_mp3cut.wav"/>
          </p:stSnd>
        </p:sndAc>
      </p:transition>
    </mc:Choice>
    <mc:Fallback xmlns="">
      <p:transition spd="slow">
        <p:sndAc>
          <p:stSnd>
            <p:snd r:embed="rId3" name="fail-buzzer-01_mp3cut.wav"/>
          </p:stSnd>
        </p:sndAc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9351" y="2632926"/>
            <a:ext cx="10515600" cy="1325563"/>
          </a:xfrm>
        </p:spPr>
        <p:txBody>
          <a:bodyPr/>
          <a:lstStyle/>
          <a:p>
            <a:r>
              <a:rPr lang="es-ES" dirty="0"/>
              <a:t>Por la noche ellos usualmente salen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756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1452" y="1716847"/>
            <a:ext cx="10929730" cy="2788892"/>
          </a:xfrm>
        </p:spPr>
        <p:txBody>
          <a:bodyPr/>
          <a:lstStyle/>
          <a:p>
            <a:r>
              <a:rPr lang="es-ES" dirty="0"/>
              <a:t>La leche viene de 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43150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9351" y="2632926"/>
            <a:ext cx="10515600" cy="1325563"/>
          </a:xfrm>
        </p:spPr>
        <p:txBody>
          <a:bodyPr/>
          <a:lstStyle/>
          <a:p>
            <a:r>
              <a:rPr lang="es-ES" dirty="0"/>
              <a:t>Por la noche ellos usualmente salen 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82637" y="2632926"/>
            <a:ext cx="11913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sym typeface="Wingdings 2" panose="05020102010507070707" pitchFamily="18" charset="2"/>
              </a:rPr>
              <a:t>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5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fail-buzzer-01_mp3cut.wav"/>
          </p:stSnd>
        </p:sndAc>
      </p:transition>
    </mc:Choice>
    <mc:Fallback xmlns="">
      <p:transition spd="slow">
        <p:sndAc>
          <p:stSnd>
            <p:snd r:embed="rId3" name="fail-buzzer-01_mp3cut.wav"/>
          </p:stSnd>
        </p:sndAc>
      </p:transition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3315" y="2197844"/>
            <a:ext cx="3438707" cy="2669623"/>
          </a:xfrm>
        </p:spPr>
        <p:txBody>
          <a:bodyPr>
            <a:normAutofit/>
          </a:bodyPr>
          <a:lstStyle/>
          <a:p>
            <a:r>
              <a:rPr lang="es-ES" sz="6000" dirty="0"/>
              <a:t>????????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43677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1452" y="1716847"/>
            <a:ext cx="10929730" cy="2788892"/>
          </a:xfrm>
        </p:spPr>
        <p:txBody>
          <a:bodyPr/>
          <a:lstStyle/>
          <a:p>
            <a:r>
              <a:rPr lang="es-ES" dirty="0"/>
              <a:t>La leche viene de las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09150" y="2388018"/>
            <a:ext cx="11913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B050"/>
                </a:solidFill>
                <a:sym typeface="Wingdings 2" panose="05020102010507070707" pitchFamily="18" charset="2"/>
              </a:rPr>
              <a:t>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30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orrect-answer.wav"/>
          </p:stSnd>
        </p:sndAc>
      </p:transition>
    </mc:Choice>
    <mc:Fallback xmlns="">
      <p:transition spd="slow">
        <p:sndAc>
          <p:stSnd>
            <p:snd r:embed="rId3" name="Correct-answer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663</Words>
  <Application>Microsoft Office PowerPoint</Application>
  <PresentationFormat>Widescreen</PresentationFormat>
  <Paragraphs>136</Paragraphs>
  <Slides>81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5" baseType="lpstr">
      <vt:lpstr>Arial</vt:lpstr>
      <vt:lpstr>Calibri</vt:lpstr>
      <vt:lpstr>Calibri Light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Hizo su tarea en corto</vt:lpstr>
      <vt:lpstr>Hizo su tarea en corto</vt:lpstr>
      <vt:lpstr>La leche viene de las</vt:lpstr>
      <vt:lpstr>La leche viene de las</vt:lpstr>
      <vt:lpstr>Me acuesto a dormir en mi</vt:lpstr>
      <vt:lpstr>Me acuesto a dormir en mi</vt:lpstr>
      <vt:lpstr>Para hacer llamadas uso el</vt:lpstr>
      <vt:lpstr>Para hacer llamadas uso el</vt:lpstr>
      <vt:lpstr>????????  Ahora tienes que decir la palabra que apareció en letras de colores antes de estas oraciones. ¿Cuál era?</vt:lpstr>
      <vt:lpstr>PowerPoint Presentation</vt:lpstr>
      <vt:lpstr>Mandó una carta sin</vt:lpstr>
      <vt:lpstr>En el primer espacio escribe tú</vt:lpstr>
      <vt:lpstr>En el primer espacio escribe tú</vt:lpstr>
      <vt:lpstr>La vieja casa va a ser</vt:lpstr>
      <vt:lpstr>La vieja casa va a ser</vt:lpstr>
      <vt:lpstr>Es difícil de admitir cuando uno está</vt:lpstr>
      <vt:lpstr>Es difícil de admitir cuando uno está</vt:lpstr>
      <vt:lpstr>????????</vt:lpstr>
      <vt:lpstr>El trabajo fue fácil la mayor parte del</vt:lpstr>
      <vt:lpstr>El trabajo fue fácil la mayor parte del</vt:lpstr>
      <vt:lpstr>Cuando te vayas a la cama apaga la</vt:lpstr>
      <vt:lpstr>Cuando te vayas a la cama apaga la</vt:lpstr>
      <vt:lpstr>El partido se suspendió cuando empezó a</vt:lpstr>
      <vt:lpstr>El partido se suspendió cuando empezó a</vt:lpstr>
      <vt:lpstr>Se comió todo lo que le sirvieron en su</vt:lpstr>
      <vt:lpstr>Se comió todo lo que le sirvieron en su</vt:lpstr>
      <vt:lpstr>????????</vt:lpstr>
      <vt:lpstr>La discusión fue resuelta por una tercera</vt:lpstr>
      <vt:lpstr>La discusión fue resuelta por una tercera</vt:lpstr>
      <vt:lpstr>Tres peatones fueron atropellados en la</vt:lpstr>
      <vt:lpstr>Tres peatones fueron atropellados en la</vt:lpstr>
      <vt:lpstr>El bebe lloró y enfadó a su</vt:lpstr>
      <vt:lpstr>El bebe lloró y enfadó a su</vt:lpstr>
      <vt:lpstr>Jorge no podría creer que su hijo robe una  </vt:lpstr>
      <vt:lpstr>Jorge no podría creer que su hijo robe una  </vt:lpstr>
      <vt:lpstr>Entró en la habitación sin hacer ningún  </vt:lpstr>
      <vt:lpstr>Entró en la habitación sin hacer ningún  </vt:lpstr>
      <vt:lpstr>????????</vt:lpstr>
      <vt:lpstr>Miguel pegó a su hermana en la  </vt:lpstr>
      <vt:lpstr>Miguel pegó a su hermana en la  </vt:lpstr>
      <vt:lpstr>El niño cogió el pastel y se lo</vt:lpstr>
      <vt:lpstr>El niño cogió el pastel y se lo</vt:lpstr>
      <vt:lpstr>El capitán debía permanecer  el ultimo al hundirse el </vt:lpstr>
      <vt:lpstr>El capitán debía permanecer  el ultimo al hundirse el </vt:lpstr>
      <vt:lpstr>Llegaron tan lejos como </vt:lpstr>
      <vt:lpstr>Llegaron tan lejos como </vt:lpstr>
      <vt:lpstr>????????</vt:lpstr>
      <vt:lpstr>Los gatos ven muy bien por la</vt:lpstr>
      <vt:lpstr>Los gatos ven muy bien por la</vt:lpstr>
      <vt:lpstr>Juan está contento ya que su problema está</vt:lpstr>
      <vt:lpstr>Juan está contento ya que su problema está</vt:lpstr>
      <vt:lpstr>En la clausura del acto, el presidente dio un memorable</vt:lpstr>
      <vt:lpstr>En la clausura del acto, el presidente dio un memorable</vt:lpstr>
      <vt:lpstr>Los tiburones suelen atacar cerca de la</vt:lpstr>
      <vt:lpstr>Los tiburones suelen atacar cerca de la</vt:lpstr>
      <vt:lpstr>????????</vt:lpstr>
      <vt:lpstr>Ese libro no me trasmitió ninguna </vt:lpstr>
      <vt:lpstr>Ese libro no me trasmitió ninguna </vt:lpstr>
      <vt:lpstr>Asaron el cerdo en el</vt:lpstr>
      <vt:lpstr>Asaron el cerdo en el</vt:lpstr>
      <vt:lpstr>Ella llamo al marido a su </vt:lpstr>
      <vt:lpstr>Ella llamo al marido a su </vt:lpstr>
      <vt:lpstr>Todos los invitados pasaron una fantástica</vt:lpstr>
      <vt:lpstr>Todos los invitados pasaron una fantástica</vt:lpstr>
      <vt:lpstr>????????</vt:lpstr>
      <vt:lpstr>Compró los caramelos en la  </vt:lpstr>
      <vt:lpstr>Compró los caramelos en la  </vt:lpstr>
      <vt:lpstr>Abandonó su casa dejando sorprendida a toda su </vt:lpstr>
      <vt:lpstr>Abandonó su casa dejando sorprendida a toda su </vt:lpstr>
      <vt:lpstr>Al final, llego el momento de la</vt:lpstr>
      <vt:lpstr>Al final, llego el momento de la</vt:lpstr>
      <vt:lpstr>El perro persiguió al que subió al</vt:lpstr>
      <vt:lpstr>El perro persiguió al que subió al</vt:lpstr>
      <vt:lpstr>Por la noche ellos usualmente salen a</vt:lpstr>
      <vt:lpstr>Por la noche ellos usualmente salen a</vt:lpstr>
      <vt:lpstr>????????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 Ramon Villagomez Pacheco</dc:creator>
  <cp:lastModifiedBy>Graham Pluck</cp:lastModifiedBy>
  <cp:revision>102</cp:revision>
  <dcterms:created xsi:type="dcterms:W3CDTF">2017-01-08T22:50:52Z</dcterms:created>
  <dcterms:modified xsi:type="dcterms:W3CDTF">2019-12-08T00:50:44Z</dcterms:modified>
</cp:coreProperties>
</file>