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1" r:id="rId2"/>
    <p:sldId id="302" r:id="rId3"/>
    <p:sldId id="278" r:id="rId4"/>
    <p:sldId id="283" r:id="rId5"/>
    <p:sldId id="279" r:id="rId6"/>
    <p:sldId id="282" r:id="rId7"/>
    <p:sldId id="260" r:id="rId8"/>
    <p:sldId id="281" r:id="rId9"/>
    <p:sldId id="257" r:id="rId10"/>
    <p:sldId id="262" r:id="rId11"/>
    <p:sldId id="267" r:id="rId12"/>
    <p:sldId id="266" r:id="rId13"/>
    <p:sldId id="265" r:id="rId14"/>
    <p:sldId id="284" r:id="rId15"/>
    <p:sldId id="271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F"/>
    <a:srgbClr val="41719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48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21EE4-069D-4398-9E4D-75BF6C8E548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06B84-3FAE-48DD-BD3C-A40A93FE5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6B84-3FAE-48DD-BD3C-A40A93FE5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6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6B84-3FAE-48DD-BD3C-A40A93FE5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8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3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1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7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C3437-2DD4-4AA0-8CF2-782968A5357F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E596-B3D9-4D64-8BC9-1C21E5ABF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6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FF5FF9-E2E1-4B35-B1D3-0B3DCB274C12}"/>
              </a:ext>
            </a:extLst>
          </p:cNvPr>
          <p:cNvSpPr txBox="1"/>
          <p:nvPr/>
        </p:nvSpPr>
        <p:spPr>
          <a:xfrm>
            <a:off x="3370125" y="2330824"/>
            <a:ext cx="545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Matrix Matching Test</a:t>
            </a:r>
          </a:p>
        </p:txBody>
      </p:sp>
    </p:spTree>
    <p:extLst>
      <p:ext uri="{BB962C8B-B14F-4D97-AF65-F5344CB8AC3E}">
        <p14:creationId xmlns:p14="http://schemas.microsoft.com/office/powerpoint/2010/main" val="210074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3A17E76-81F0-486A-9C68-03D73ADC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5"/>
            <a:ext cx="12192000" cy="68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8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442233-B70B-4ECC-9C8B-22F88EF6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" y="0"/>
            <a:ext cx="12184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4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88F85FB-0E33-47AA-8B9F-A03FE9B6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3"/>
            <a:ext cx="12192000" cy="68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9501826-9123-4F44-9898-10725822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9"/>
            <a:ext cx="12192000" cy="68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E1F682-CCC7-4B96-BFDA-5CC006F37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5"/>
            <a:ext cx="12192000" cy="68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872EA23-0CB2-4378-8E71-6EC89DA2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4"/>
            <a:ext cx="12192000" cy="68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36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72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C17AF-3BFC-42DD-BF39-DE4D26625ABC}"/>
              </a:ext>
            </a:extLst>
          </p:cNvPr>
          <p:cNvSpPr txBox="1"/>
          <p:nvPr/>
        </p:nvSpPr>
        <p:spPr>
          <a:xfrm>
            <a:off x="3370125" y="2330824"/>
            <a:ext cx="5416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2. Semantic Matrices</a:t>
            </a:r>
          </a:p>
        </p:txBody>
      </p:sp>
    </p:spTree>
    <p:extLst>
      <p:ext uri="{BB962C8B-B14F-4D97-AF65-F5344CB8AC3E}">
        <p14:creationId xmlns:p14="http://schemas.microsoft.com/office/powerpoint/2010/main" val="952573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187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12204700" cy="686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560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9CFE5-222D-48D1-8371-111F8629B0A0}"/>
              </a:ext>
            </a:extLst>
          </p:cNvPr>
          <p:cNvSpPr txBox="1"/>
          <p:nvPr/>
        </p:nvSpPr>
        <p:spPr>
          <a:xfrm>
            <a:off x="3370125" y="2330824"/>
            <a:ext cx="6133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1. Visuospatial Matrices</a:t>
            </a:r>
          </a:p>
        </p:txBody>
      </p:sp>
    </p:spTree>
    <p:extLst>
      <p:ext uri="{BB962C8B-B14F-4D97-AF65-F5344CB8AC3E}">
        <p14:creationId xmlns:p14="http://schemas.microsoft.com/office/powerpoint/2010/main" val="4103795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37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9077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77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3649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08583-58EA-4727-A8CB-C1F9E917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29"/>
            <a:ext cx="12192000" cy="6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8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8586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4BCBB-B706-4297-AF12-44FF5AF82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9"/>
            <a:ext cx="12192000" cy="68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DA08E-31EA-4EF1-9E12-C1E933FC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84"/>
            <a:ext cx="12192000" cy="67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56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43AC0-23C4-43C6-AFBC-FB9F63A0E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02"/>
            <a:ext cx="12192000" cy="67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7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9E1419-4C2A-4D8B-852F-844C2C4A8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83"/>
            <a:ext cx="12192000" cy="66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3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560731-3CA0-4EB1-8C54-67881F005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67"/>
            <a:ext cx="12192000" cy="67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93954-58F4-46F8-A633-D6D68B1EB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06"/>
            <a:ext cx="12192000" cy="67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09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43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B8FDA6-34FC-4A7D-92B5-7DD6EE04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2"/>
            <a:ext cx="12192000" cy="68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D47474-0D9C-4A6F-B510-00096207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94"/>
            <a:ext cx="12192000" cy="68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CB9CA7-39B0-4576-A694-66B75F6F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2"/>
            <a:ext cx="12192000" cy="68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F8B114B-1B06-47A3-9D5C-E2B3BE53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" y="0"/>
            <a:ext cx="12184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6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334695-D509-4DAA-B8FB-7EF675D8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7"/>
            <a:ext cx="12192000" cy="68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9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D79F4EA-19E7-41E8-8240-1E7AECFB1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" y="0"/>
            <a:ext cx="1218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2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13</Words>
  <Application>Microsoft Office PowerPoint</Application>
  <PresentationFormat>Widescreen</PresentationFormat>
  <Paragraphs>5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Matrices</dc:title>
  <dc:creator>Graham Pluck, Ph.D</dc:creator>
  <cp:lastModifiedBy>Graham Pluck</cp:lastModifiedBy>
  <cp:revision>185</cp:revision>
  <dcterms:created xsi:type="dcterms:W3CDTF">2014-11-17T21:28:38Z</dcterms:created>
  <dcterms:modified xsi:type="dcterms:W3CDTF">2020-12-15T13:08:01Z</dcterms:modified>
</cp:coreProperties>
</file>