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473" r:id="rId17"/>
    <p:sldId id="474" r:id="rId18"/>
    <p:sldId id="475" r:id="rId19"/>
    <p:sldId id="476" r:id="rId20"/>
    <p:sldId id="477" r:id="rId21"/>
    <p:sldId id="478"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 id="326" r:id="rId77"/>
    <p:sldId id="327" r:id="rId78"/>
    <p:sldId id="328" r:id="rId79"/>
    <p:sldId id="329" r:id="rId80"/>
    <p:sldId id="330" r:id="rId81"/>
    <p:sldId id="331" r:id="rId82"/>
    <p:sldId id="332" r:id="rId83"/>
    <p:sldId id="333" r:id="rId84"/>
    <p:sldId id="334" r:id="rId85"/>
    <p:sldId id="335" r:id="rId86"/>
    <p:sldId id="336" r:id="rId87"/>
    <p:sldId id="337" r:id="rId88"/>
    <p:sldId id="338" r:id="rId89"/>
    <p:sldId id="339" r:id="rId90"/>
    <p:sldId id="340" r:id="rId91"/>
    <p:sldId id="341" r:id="rId92"/>
    <p:sldId id="342" r:id="rId93"/>
    <p:sldId id="343" r:id="rId94"/>
    <p:sldId id="344" r:id="rId95"/>
    <p:sldId id="345" r:id="rId96"/>
    <p:sldId id="346" r:id="rId97"/>
    <p:sldId id="347" r:id="rId98"/>
    <p:sldId id="348" r:id="rId99"/>
    <p:sldId id="349" r:id="rId100"/>
    <p:sldId id="350" r:id="rId101"/>
    <p:sldId id="351" r:id="rId102"/>
    <p:sldId id="352" r:id="rId103"/>
    <p:sldId id="353" r:id="rId104"/>
    <p:sldId id="354" r:id="rId105"/>
    <p:sldId id="355" r:id="rId106"/>
    <p:sldId id="356" r:id="rId107"/>
    <p:sldId id="357" r:id="rId108"/>
    <p:sldId id="358" r:id="rId109"/>
    <p:sldId id="359" r:id="rId110"/>
    <p:sldId id="360" r:id="rId111"/>
    <p:sldId id="361" r:id="rId112"/>
    <p:sldId id="362" r:id="rId113"/>
    <p:sldId id="363" r:id="rId114"/>
    <p:sldId id="364" r:id="rId115"/>
    <p:sldId id="365" r:id="rId116"/>
    <p:sldId id="366" r:id="rId117"/>
    <p:sldId id="367" r:id="rId118"/>
    <p:sldId id="368" r:id="rId119"/>
    <p:sldId id="369" r:id="rId120"/>
    <p:sldId id="370" r:id="rId121"/>
    <p:sldId id="371" r:id="rId122"/>
    <p:sldId id="472" r:id="rId123"/>
    <p:sldId id="479" r:id="rId124"/>
    <p:sldId id="480" r:id="rId125"/>
    <p:sldId id="481" r:id="rId126"/>
    <p:sldId id="482" r:id="rId127"/>
    <p:sldId id="483" r:id="rId128"/>
    <p:sldId id="484" r:id="rId129"/>
    <p:sldId id="485" r:id="rId130"/>
    <p:sldId id="486" r:id="rId131"/>
    <p:sldId id="487" r:id="rId132"/>
    <p:sldId id="488" r:id="rId133"/>
    <p:sldId id="372" r:id="rId134"/>
    <p:sldId id="373" r:id="rId135"/>
    <p:sldId id="374" r:id="rId136"/>
    <p:sldId id="375" r:id="rId137"/>
    <p:sldId id="376" r:id="rId138"/>
    <p:sldId id="377" r:id="rId139"/>
    <p:sldId id="378" r:id="rId140"/>
    <p:sldId id="379" r:id="rId141"/>
    <p:sldId id="380" r:id="rId142"/>
    <p:sldId id="381" r:id="rId143"/>
    <p:sldId id="382" r:id="rId144"/>
    <p:sldId id="383" r:id="rId145"/>
    <p:sldId id="384" r:id="rId146"/>
    <p:sldId id="385" r:id="rId147"/>
    <p:sldId id="386" r:id="rId148"/>
    <p:sldId id="387" r:id="rId149"/>
    <p:sldId id="388" r:id="rId150"/>
    <p:sldId id="389" r:id="rId151"/>
    <p:sldId id="390" r:id="rId152"/>
    <p:sldId id="391" r:id="rId153"/>
    <p:sldId id="392" r:id="rId154"/>
    <p:sldId id="393" r:id="rId155"/>
    <p:sldId id="394" r:id="rId156"/>
    <p:sldId id="395" r:id="rId157"/>
    <p:sldId id="396" r:id="rId158"/>
    <p:sldId id="397" r:id="rId159"/>
    <p:sldId id="398" r:id="rId160"/>
    <p:sldId id="399" r:id="rId161"/>
    <p:sldId id="400" r:id="rId162"/>
    <p:sldId id="401" r:id="rId163"/>
    <p:sldId id="402" r:id="rId164"/>
    <p:sldId id="403" r:id="rId165"/>
    <p:sldId id="404" r:id="rId166"/>
    <p:sldId id="405" r:id="rId167"/>
    <p:sldId id="406" r:id="rId168"/>
    <p:sldId id="407" r:id="rId169"/>
    <p:sldId id="408" r:id="rId170"/>
    <p:sldId id="409" r:id="rId171"/>
    <p:sldId id="410" r:id="rId172"/>
    <p:sldId id="411" r:id="rId173"/>
    <p:sldId id="412" r:id="rId174"/>
    <p:sldId id="413" r:id="rId175"/>
    <p:sldId id="414" r:id="rId176"/>
    <p:sldId id="415" r:id="rId177"/>
    <p:sldId id="416" r:id="rId178"/>
    <p:sldId id="417" r:id="rId179"/>
    <p:sldId id="418" r:id="rId180"/>
    <p:sldId id="419" r:id="rId181"/>
    <p:sldId id="420" r:id="rId182"/>
    <p:sldId id="421" r:id="rId183"/>
    <p:sldId id="422" r:id="rId184"/>
    <p:sldId id="423" r:id="rId185"/>
    <p:sldId id="424" r:id="rId186"/>
    <p:sldId id="425" r:id="rId187"/>
    <p:sldId id="426" r:id="rId188"/>
    <p:sldId id="427" r:id="rId189"/>
    <p:sldId id="428" r:id="rId190"/>
    <p:sldId id="429" r:id="rId191"/>
    <p:sldId id="430" r:id="rId192"/>
    <p:sldId id="431" r:id="rId193"/>
    <p:sldId id="432" r:id="rId194"/>
    <p:sldId id="433" r:id="rId195"/>
    <p:sldId id="434" r:id="rId196"/>
    <p:sldId id="435" r:id="rId197"/>
    <p:sldId id="436" r:id="rId198"/>
    <p:sldId id="437" r:id="rId199"/>
    <p:sldId id="438" r:id="rId200"/>
    <p:sldId id="439" r:id="rId201"/>
    <p:sldId id="440" r:id="rId202"/>
    <p:sldId id="441" r:id="rId203"/>
    <p:sldId id="442" r:id="rId204"/>
    <p:sldId id="443" r:id="rId205"/>
    <p:sldId id="444" r:id="rId206"/>
    <p:sldId id="445" r:id="rId207"/>
    <p:sldId id="446" r:id="rId208"/>
    <p:sldId id="447" r:id="rId209"/>
    <p:sldId id="448" r:id="rId210"/>
    <p:sldId id="449" r:id="rId211"/>
    <p:sldId id="450" r:id="rId212"/>
    <p:sldId id="451" r:id="rId213"/>
    <p:sldId id="452" r:id="rId214"/>
    <p:sldId id="453" r:id="rId215"/>
    <p:sldId id="454" r:id="rId216"/>
    <p:sldId id="455" r:id="rId217"/>
    <p:sldId id="456" r:id="rId218"/>
    <p:sldId id="457" r:id="rId219"/>
    <p:sldId id="458" r:id="rId220"/>
    <p:sldId id="459" r:id="rId221"/>
    <p:sldId id="460" r:id="rId222"/>
    <p:sldId id="461" r:id="rId223"/>
    <p:sldId id="462" r:id="rId224"/>
    <p:sldId id="463" r:id="rId225"/>
    <p:sldId id="464" r:id="rId226"/>
    <p:sldId id="465" r:id="rId227"/>
    <p:sldId id="466" r:id="rId228"/>
    <p:sldId id="467" r:id="rId229"/>
    <p:sldId id="468" r:id="rId230"/>
    <p:sldId id="469" r:id="rId231"/>
    <p:sldId id="470" r:id="rId232"/>
    <p:sldId id="471" r:id="rId233"/>
    <p:sldId id="489" r:id="rId2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2" d="100"/>
          <a:sy n="82" d="100"/>
        </p:scale>
        <p:origin x="494" y="34"/>
      </p:cViewPr>
      <p:guideLst/>
    </p:cSldViewPr>
  </p:slideViewPr>
  <p:notesTextViewPr>
    <p:cViewPr>
      <p:scale>
        <a:sx n="1" d="1"/>
        <a:sy n="1" d="1"/>
      </p:scale>
      <p:origin x="0" y="0"/>
    </p:cViewPr>
  </p:notesTextViewPr>
  <p:sorterViewPr>
    <p:cViewPr>
      <p:scale>
        <a:sx n="25" d="100"/>
        <a:sy n="25" d="100"/>
      </p:scale>
      <p:origin x="0" y="-3528"/>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theme" Target="theme/theme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tableStyles" Target="tableStyle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presProps" Target="pres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viewProps" Target="viewProps.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980CD9F-D71C-4C6C-808F-2B2678D8D703}" type="datetimeFigureOut">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50BA4-0CB5-4E37-BC4C-F34E007C7EB8}" type="slidenum">
              <a:rPr lang="en-US" smtClean="0"/>
              <a:t>‹#›</a:t>
            </a:fld>
            <a:endParaRPr lang="en-US"/>
          </a:p>
        </p:txBody>
      </p:sp>
    </p:spTree>
    <p:extLst>
      <p:ext uri="{BB962C8B-B14F-4D97-AF65-F5344CB8AC3E}">
        <p14:creationId xmlns:p14="http://schemas.microsoft.com/office/powerpoint/2010/main" val="4049511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80CD9F-D71C-4C6C-808F-2B2678D8D703}" type="datetimeFigureOut">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50BA4-0CB5-4E37-BC4C-F34E007C7EB8}" type="slidenum">
              <a:rPr lang="en-US" smtClean="0"/>
              <a:t>‹#›</a:t>
            </a:fld>
            <a:endParaRPr lang="en-US"/>
          </a:p>
        </p:txBody>
      </p:sp>
    </p:spTree>
    <p:extLst>
      <p:ext uri="{BB962C8B-B14F-4D97-AF65-F5344CB8AC3E}">
        <p14:creationId xmlns:p14="http://schemas.microsoft.com/office/powerpoint/2010/main" val="2449925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80CD9F-D71C-4C6C-808F-2B2678D8D703}" type="datetimeFigureOut">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50BA4-0CB5-4E37-BC4C-F34E007C7EB8}" type="slidenum">
              <a:rPr lang="en-US" smtClean="0"/>
              <a:t>‹#›</a:t>
            </a:fld>
            <a:endParaRPr lang="en-US"/>
          </a:p>
        </p:txBody>
      </p:sp>
    </p:spTree>
    <p:extLst>
      <p:ext uri="{BB962C8B-B14F-4D97-AF65-F5344CB8AC3E}">
        <p14:creationId xmlns:p14="http://schemas.microsoft.com/office/powerpoint/2010/main" val="3084573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80CD9F-D71C-4C6C-808F-2B2678D8D703}" type="datetimeFigureOut">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50BA4-0CB5-4E37-BC4C-F34E007C7EB8}" type="slidenum">
              <a:rPr lang="en-US" smtClean="0"/>
              <a:t>‹#›</a:t>
            </a:fld>
            <a:endParaRPr lang="en-US"/>
          </a:p>
        </p:txBody>
      </p:sp>
    </p:spTree>
    <p:extLst>
      <p:ext uri="{BB962C8B-B14F-4D97-AF65-F5344CB8AC3E}">
        <p14:creationId xmlns:p14="http://schemas.microsoft.com/office/powerpoint/2010/main" val="1437093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80CD9F-D71C-4C6C-808F-2B2678D8D703}" type="datetimeFigureOut">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50BA4-0CB5-4E37-BC4C-F34E007C7EB8}" type="slidenum">
              <a:rPr lang="en-US" smtClean="0"/>
              <a:t>‹#›</a:t>
            </a:fld>
            <a:endParaRPr lang="en-US"/>
          </a:p>
        </p:txBody>
      </p:sp>
    </p:spTree>
    <p:extLst>
      <p:ext uri="{BB962C8B-B14F-4D97-AF65-F5344CB8AC3E}">
        <p14:creationId xmlns:p14="http://schemas.microsoft.com/office/powerpoint/2010/main" val="4038911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80CD9F-D71C-4C6C-808F-2B2678D8D703}" type="datetimeFigureOut">
              <a:rPr lang="en-US" smtClean="0"/>
              <a:t>11/24/2019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50BA4-0CB5-4E37-BC4C-F34E007C7EB8}" type="slidenum">
              <a:rPr lang="en-US" smtClean="0"/>
              <a:t>‹#›</a:t>
            </a:fld>
            <a:endParaRPr lang="en-US"/>
          </a:p>
        </p:txBody>
      </p:sp>
    </p:spTree>
    <p:extLst>
      <p:ext uri="{BB962C8B-B14F-4D97-AF65-F5344CB8AC3E}">
        <p14:creationId xmlns:p14="http://schemas.microsoft.com/office/powerpoint/2010/main" val="4132442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980CD9F-D71C-4C6C-808F-2B2678D8D703}" type="datetimeFigureOut">
              <a:rPr lang="en-US" smtClean="0"/>
              <a:t>11/24/2019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550BA4-0CB5-4E37-BC4C-F34E007C7EB8}" type="slidenum">
              <a:rPr lang="en-US" smtClean="0"/>
              <a:t>‹#›</a:t>
            </a:fld>
            <a:endParaRPr lang="en-US"/>
          </a:p>
        </p:txBody>
      </p:sp>
    </p:spTree>
    <p:extLst>
      <p:ext uri="{BB962C8B-B14F-4D97-AF65-F5344CB8AC3E}">
        <p14:creationId xmlns:p14="http://schemas.microsoft.com/office/powerpoint/2010/main" val="2421689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80CD9F-D71C-4C6C-808F-2B2678D8D703}" type="datetimeFigureOut">
              <a:rPr lang="en-US" smtClean="0"/>
              <a:t>11/24/2019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550BA4-0CB5-4E37-BC4C-F34E007C7EB8}" type="slidenum">
              <a:rPr lang="en-US" smtClean="0"/>
              <a:t>‹#›</a:t>
            </a:fld>
            <a:endParaRPr lang="en-US"/>
          </a:p>
        </p:txBody>
      </p:sp>
    </p:spTree>
    <p:extLst>
      <p:ext uri="{BB962C8B-B14F-4D97-AF65-F5344CB8AC3E}">
        <p14:creationId xmlns:p14="http://schemas.microsoft.com/office/powerpoint/2010/main" val="384796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80CD9F-D71C-4C6C-808F-2B2678D8D703}" type="datetimeFigureOut">
              <a:rPr lang="en-US" smtClean="0"/>
              <a:t>11/24/2019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550BA4-0CB5-4E37-BC4C-F34E007C7EB8}" type="slidenum">
              <a:rPr lang="en-US" smtClean="0"/>
              <a:t>‹#›</a:t>
            </a:fld>
            <a:endParaRPr lang="en-US"/>
          </a:p>
        </p:txBody>
      </p:sp>
    </p:spTree>
    <p:extLst>
      <p:ext uri="{BB962C8B-B14F-4D97-AF65-F5344CB8AC3E}">
        <p14:creationId xmlns:p14="http://schemas.microsoft.com/office/powerpoint/2010/main" val="973533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80CD9F-D71C-4C6C-808F-2B2678D8D703}" type="datetimeFigureOut">
              <a:rPr lang="en-US" smtClean="0"/>
              <a:t>11/24/2019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50BA4-0CB5-4E37-BC4C-F34E007C7EB8}" type="slidenum">
              <a:rPr lang="en-US" smtClean="0"/>
              <a:t>‹#›</a:t>
            </a:fld>
            <a:endParaRPr lang="en-US"/>
          </a:p>
        </p:txBody>
      </p:sp>
    </p:spTree>
    <p:extLst>
      <p:ext uri="{BB962C8B-B14F-4D97-AF65-F5344CB8AC3E}">
        <p14:creationId xmlns:p14="http://schemas.microsoft.com/office/powerpoint/2010/main" val="1579136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80CD9F-D71C-4C6C-808F-2B2678D8D703}" type="datetimeFigureOut">
              <a:rPr lang="en-US" smtClean="0"/>
              <a:t>11/24/2019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50BA4-0CB5-4E37-BC4C-F34E007C7EB8}" type="slidenum">
              <a:rPr lang="en-US" smtClean="0"/>
              <a:t>‹#›</a:t>
            </a:fld>
            <a:endParaRPr lang="en-US"/>
          </a:p>
        </p:txBody>
      </p:sp>
    </p:spTree>
    <p:extLst>
      <p:ext uri="{BB962C8B-B14F-4D97-AF65-F5344CB8AC3E}">
        <p14:creationId xmlns:p14="http://schemas.microsoft.com/office/powerpoint/2010/main" val="1558347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0CD9F-D71C-4C6C-808F-2B2678D8D703}" type="datetimeFigureOut">
              <a:rPr lang="en-US" smtClean="0"/>
              <a:t>11/24/2019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50BA4-0CB5-4E37-BC4C-F34E007C7EB8}" type="slidenum">
              <a:rPr lang="en-US" smtClean="0"/>
              <a:t>‹#›</a:t>
            </a:fld>
            <a:endParaRPr lang="en-US"/>
          </a:p>
        </p:txBody>
      </p:sp>
    </p:spTree>
    <p:extLst>
      <p:ext uri="{BB962C8B-B14F-4D97-AF65-F5344CB8AC3E}">
        <p14:creationId xmlns:p14="http://schemas.microsoft.com/office/powerpoint/2010/main" val="2569565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5624" y="475643"/>
            <a:ext cx="10653122" cy="5078313"/>
          </a:xfrm>
          <a:prstGeom prst="rect">
            <a:avLst/>
          </a:prstGeom>
          <a:noFill/>
        </p:spPr>
        <p:txBody>
          <a:bodyPr wrap="square" rtlCol="0">
            <a:spAutoFit/>
          </a:bodyPr>
          <a:lstStyle/>
          <a:p>
            <a:pPr algn="ctr"/>
            <a:r>
              <a:rPr lang="en-US" sz="3600" dirty="0"/>
              <a:t>Next, a series of slides will be presented which will contain different combinations of 1, 2 or 3 geometric figures. These will represent sunny or rainy weather.</a:t>
            </a:r>
          </a:p>
          <a:p>
            <a:pPr algn="ctr"/>
            <a:endParaRPr lang="en-US" sz="3600" dirty="0"/>
          </a:p>
          <a:p>
            <a:pPr algn="ctr"/>
            <a:r>
              <a:rPr lang="en-US" sz="3600" dirty="0"/>
              <a:t>When you see these figures you should say out loud what weather you think they represent (Sun or Rain). After that, the correct answer will be presented on the screen followed by a blank slide before presenting the next figures.</a:t>
            </a:r>
            <a:endParaRPr lang="es-EC" sz="3600" dirty="0"/>
          </a:p>
        </p:txBody>
      </p:sp>
    </p:spTree>
    <p:extLst>
      <p:ext uri="{BB962C8B-B14F-4D97-AF65-F5344CB8AC3E}">
        <p14:creationId xmlns:p14="http://schemas.microsoft.com/office/powerpoint/2010/main" val="1848694239"/>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624890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Diamond 5"/>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Isosceles Triangle 6"/>
          <p:cNvSpPr>
            <a:spLocks noChangeAspect="1"/>
          </p:cNvSpPr>
          <p:nvPr/>
        </p:nvSpPr>
        <p:spPr>
          <a:xfrm>
            <a:off x="1188720" y="93726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11654971" y="6342742"/>
            <a:ext cx="418704" cy="369332"/>
          </a:xfrm>
          <a:prstGeom prst="rect">
            <a:avLst/>
          </a:prstGeom>
          <a:noFill/>
        </p:spPr>
        <p:txBody>
          <a:bodyPr wrap="none" rtlCol="0">
            <a:spAutoFit/>
          </a:bodyPr>
          <a:lstStyle/>
          <a:p>
            <a:r>
              <a:rPr lang="es-US" dirty="0"/>
              <a:t>20</a:t>
            </a:r>
            <a:endParaRPr lang="en-US" dirty="0"/>
          </a:p>
        </p:txBody>
      </p:sp>
    </p:spTree>
    <p:extLst>
      <p:ext uri="{BB962C8B-B14F-4D97-AF65-F5344CB8AC3E}">
        <p14:creationId xmlns:p14="http://schemas.microsoft.com/office/powerpoint/2010/main" val="295554507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005855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88720" y="76581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21</a:t>
            </a:r>
            <a:endParaRPr lang="en-US" dirty="0"/>
          </a:p>
        </p:txBody>
      </p:sp>
    </p:spTree>
    <p:extLst>
      <p:ext uri="{BB962C8B-B14F-4D97-AF65-F5344CB8AC3E}">
        <p14:creationId xmlns:p14="http://schemas.microsoft.com/office/powerpoint/2010/main" val="342576174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21</a:t>
            </a:r>
            <a:endParaRPr lang="en-US" dirty="0"/>
          </a:p>
        </p:txBody>
      </p:sp>
    </p:spTree>
    <p:extLst>
      <p:ext uri="{BB962C8B-B14F-4D97-AF65-F5344CB8AC3E}">
        <p14:creationId xmlns:p14="http://schemas.microsoft.com/office/powerpoint/2010/main" val="1578215071"/>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Oval 5"/>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418704" cy="369332"/>
          </a:xfrm>
          <a:prstGeom prst="rect">
            <a:avLst/>
          </a:prstGeom>
          <a:noFill/>
        </p:spPr>
        <p:txBody>
          <a:bodyPr wrap="none" rtlCol="0">
            <a:spAutoFit/>
          </a:bodyPr>
          <a:lstStyle/>
          <a:p>
            <a:r>
              <a:rPr lang="es-US" dirty="0"/>
              <a:t>21</a:t>
            </a:r>
            <a:endParaRPr lang="en-US" dirty="0"/>
          </a:p>
        </p:txBody>
      </p:sp>
    </p:spTree>
    <p:extLst>
      <p:ext uri="{BB962C8B-B14F-4D97-AF65-F5344CB8AC3E}">
        <p14:creationId xmlns:p14="http://schemas.microsoft.com/office/powerpoint/2010/main" val="19883659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954295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1291591" y="93726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Diamond 2"/>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22</a:t>
            </a:r>
            <a:endParaRPr lang="en-US" dirty="0"/>
          </a:p>
        </p:txBody>
      </p:sp>
    </p:spTree>
    <p:extLst>
      <p:ext uri="{BB962C8B-B14F-4D97-AF65-F5344CB8AC3E}">
        <p14:creationId xmlns:p14="http://schemas.microsoft.com/office/powerpoint/2010/main" val="302490914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22</a:t>
            </a:r>
            <a:endParaRPr lang="en-US" dirty="0"/>
          </a:p>
        </p:txBody>
      </p:sp>
    </p:spTree>
    <p:extLst>
      <p:ext uri="{BB962C8B-B14F-4D97-AF65-F5344CB8AC3E}">
        <p14:creationId xmlns:p14="http://schemas.microsoft.com/office/powerpoint/2010/main" val="74774405"/>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amond 5"/>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Isosceles Triangle 6"/>
          <p:cNvSpPr>
            <a:spLocks noChangeAspect="1"/>
          </p:cNvSpPr>
          <p:nvPr/>
        </p:nvSpPr>
        <p:spPr>
          <a:xfrm>
            <a:off x="1188720" y="93726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TextBox 10"/>
          <p:cNvSpPr txBox="1"/>
          <p:nvPr/>
        </p:nvSpPr>
        <p:spPr>
          <a:xfrm>
            <a:off x="11654971" y="6342742"/>
            <a:ext cx="418704" cy="369332"/>
          </a:xfrm>
          <a:prstGeom prst="rect">
            <a:avLst/>
          </a:prstGeom>
          <a:noFill/>
        </p:spPr>
        <p:txBody>
          <a:bodyPr wrap="none" rtlCol="0">
            <a:spAutoFit/>
          </a:bodyPr>
          <a:lstStyle/>
          <a:p>
            <a:r>
              <a:rPr lang="es-US" dirty="0"/>
              <a:t>22</a:t>
            </a:r>
            <a:endParaRPr lang="en-US" dirty="0"/>
          </a:p>
        </p:txBody>
      </p:sp>
      <p:grpSp>
        <p:nvGrpSpPr>
          <p:cNvPr id="12" name="Group 11">
            <a:extLst>
              <a:ext uri="{FF2B5EF4-FFF2-40B4-BE49-F238E27FC236}">
                <a16:creationId xmlns:a16="http://schemas.microsoft.com/office/drawing/2014/main" id="{63E997F4-3D56-4B25-8A21-A285385F739A}"/>
              </a:ext>
            </a:extLst>
          </p:cNvPr>
          <p:cNvGrpSpPr/>
          <p:nvPr/>
        </p:nvGrpSpPr>
        <p:grpSpPr>
          <a:xfrm>
            <a:off x="1188720" y="4101474"/>
            <a:ext cx="6367210" cy="2251710"/>
            <a:chOff x="1188720" y="4124801"/>
            <a:chExt cx="6367210" cy="2251710"/>
          </a:xfrm>
        </p:grpSpPr>
        <p:sp>
          <p:nvSpPr>
            <p:cNvPr id="13" name="TextBox 12">
              <a:extLst>
                <a:ext uri="{FF2B5EF4-FFF2-40B4-BE49-F238E27FC236}">
                  <a16:creationId xmlns:a16="http://schemas.microsoft.com/office/drawing/2014/main" id="{B9CC22E5-6060-475F-9ABF-482CF67A8C51}"/>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4" name="Picture 2" descr="https://s-media-cache-ak0.pinimg.com/736x/a9/fb/ce/a9fbce7ea92903d2f2d597026c745b15.jpg">
              <a:extLst>
                <a:ext uri="{FF2B5EF4-FFF2-40B4-BE49-F238E27FC236}">
                  <a16:creationId xmlns:a16="http://schemas.microsoft.com/office/drawing/2014/main" id="{333E0493-FA7C-44F2-A7B9-767053685F3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7644547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39926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Point Star 3"/>
          <p:cNvSpPr>
            <a:spLocks noChangeAspect="1"/>
          </p:cNvSpPr>
          <p:nvPr/>
        </p:nvSpPr>
        <p:spPr>
          <a:xfrm>
            <a:off x="1188720" y="731371"/>
            <a:ext cx="1828800" cy="18288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egular Pentagon 4"/>
          <p:cNvSpPr>
            <a:spLocks noChangeAspect="1"/>
          </p:cNvSpPr>
          <p:nvPr/>
        </p:nvSpPr>
        <p:spPr>
          <a:xfrm>
            <a:off x="4206241" y="731371"/>
            <a:ext cx="1828800" cy="1828800"/>
          </a:xfrm>
          <a:prstGeom prst="pentagon">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Cross 5"/>
          <p:cNvSpPr>
            <a:spLocks noChangeAspect="1"/>
          </p:cNvSpPr>
          <p:nvPr/>
        </p:nvSpPr>
        <p:spPr>
          <a:xfrm>
            <a:off x="7223762" y="731371"/>
            <a:ext cx="1828800" cy="1828800"/>
          </a:xfrm>
          <a:prstGeom prst="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191676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106299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Oval 2"/>
          <p:cNvSpPr>
            <a:spLocks noChangeAspect="1"/>
          </p:cNvSpPr>
          <p:nvPr/>
        </p:nvSpPr>
        <p:spPr>
          <a:xfrm>
            <a:off x="4200525"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23</a:t>
            </a:r>
            <a:endParaRPr lang="en-US" dirty="0"/>
          </a:p>
        </p:txBody>
      </p:sp>
    </p:spTree>
    <p:extLst>
      <p:ext uri="{BB962C8B-B14F-4D97-AF65-F5344CB8AC3E}">
        <p14:creationId xmlns:p14="http://schemas.microsoft.com/office/powerpoint/2010/main" val="63706288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23</a:t>
            </a:r>
            <a:endParaRPr lang="en-US" dirty="0"/>
          </a:p>
        </p:txBody>
      </p:sp>
    </p:spTree>
    <p:extLst>
      <p:ext uri="{BB962C8B-B14F-4D97-AF65-F5344CB8AC3E}">
        <p14:creationId xmlns:p14="http://schemas.microsoft.com/office/powerpoint/2010/main" val="2767501363"/>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5"/>
          <p:cNvSpPr>
            <a:spLocks noChangeAspect="1"/>
          </p:cNvSpPr>
          <p:nvPr/>
        </p:nvSpPr>
        <p:spPr>
          <a:xfrm>
            <a:off x="1188720" y="9734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Oval 6"/>
          <p:cNvSpPr>
            <a:spLocks noChangeAspect="1"/>
          </p:cNvSpPr>
          <p:nvPr/>
        </p:nvSpPr>
        <p:spPr>
          <a:xfrm>
            <a:off x="4326254" y="965835"/>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TextBox 10"/>
          <p:cNvSpPr txBox="1"/>
          <p:nvPr/>
        </p:nvSpPr>
        <p:spPr>
          <a:xfrm>
            <a:off x="11654971" y="6342742"/>
            <a:ext cx="418704" cy="369332"/>
          </a:xfrm>
          <a:prstGeom prst="rect">
            <a:avLst/>
          </a:prstGeom>
          <a:noFill/>
        </p:spPr>
        <p:txBody>
          <a:bodyPr wrap="none" rtlCol="0">
            <a:spAutoFit/>
          </a:bodyPr>
          <a:lstStyle/>
          <a:p>
            <a:r>
              <a:rPr lang="es-US" dirty="0"/>
              <a:t>23</a:t>
            </a:r>
            <a:endParaRPr lang="en-US" dirty="0"/>
          </a:p>
        </p:txBody>
      </p:sp>
      <p:grpSp>
        <p:nvGrpSpPr>
          <p:cNvPr id="12" name="Group 11">
            <a:extLst>
              <a:ext uri="{FF2B5EF4-FFF2-40B4-BE49-F238E27FC236}">
                <a16:creationId xmlns:a16="http://schemas.microsoft.com/office/drawing/2014/main" id="{0A8781C0-614B-4A9B-AF10-660AB598DDEE}"/>
              </a:ext>
            </a:extLst>
          </p:cNvPr>
          <p:cNvGrpSpPr/>
          <p:nvPr/>
        </p:nvGrpSpPr>
        <p:grpSpPr>
          <a:xfrm>
            <a:off x="1188720" y="4101474"/>
            <a:ext cx="6367210" cy="2251710"/>
            <a:chOff x="1188720" y="4124801"/>
            <a:chExt cx="6367210" cy="2251710"/>
          </a:xfrm>
        </p:grpSpPr>
        <p:sp>
          <p:nvSpPr>
            <p:cNvPr id="13" name="TextBox 12">
              <a:extLst>
                <a:ext uri="{FF2B5EF4-FFF2-40B4-BE49-F238E27FC236}">
                  <a16:creationId xmlns:a16="http://schemas.microsoft.com/office/drawing/2014/main" id="{ACEC818E-68A3-464A-B5B9-A4AAC22D520E}"/>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4" name="Picture 2" descr="https://s-media-cache-ak0.pinimg.com/736x/a9/fb/ce/a9fbce7ea92903d2f2d597026c745b15.jpg">
              <a:extLst>
                <a:ext uri="{FF2B5EF4-FFF2-40B4-BE49-F238E27FC236}">
                  <a16:creationId xmlns:a16="http://schemas.microsoft.com/office/drawing/2014/main" id="{7FF562B9-BDDC-4637-9B6D-EC253A145A7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87769115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552998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Isosceles Triangle 2"/>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24</a:t>
            </a:r>
            <a:endParaRPr lang="en-US" dirty="0"/>
          </a:p>
        </p:txBody>
      </p:sp>
    </p:spTree>
    <p:extLst>
      <p:ext uri="{BB962C8B-B14F-4D97-AF65-F5344CB8AC3E}">
        <p14:creationId xmlns:p14="http://schemas.microsoft.com/office/powerpoint/2010/main" val="208552238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24</a:t>
            </a:r>
            <a:endParaRPr lang="en-US" dirty="0"/>
          </a:p>
        </p:txBody>
      </p:sp>
    </p:spTree>
    <p:extLst>
      <p:ext uri="{BB962C8B-B14F-4D97-AF65-F5344CB8AC3E}">
        <p14:creationId xmlns:p14="http://schemas.microsoft.com/office/powerpoint/2010/main" val="3214194376"/>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Isosceles Triangle 3"/>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418704" cy="369332"/>
          </a:xfrm>
          <a:prstGeom prst="rect">
            <a:avLst/>
          </a:prstGeom>
          <a:noFill/>
        </p:spPr>
        <p:txBody>
          <a:bodyPr wrap="none" rtlCol="0">
            <a:spAutoFit/>
          </a:bodyPr>
          <a:lstStyle/>
          <a:p>
            <a:r>
              <a:rPr lang="es-US" dirty="0"/>
              <a:t>24</a:t>
            </a:r>
            <a:endParaRPr lang="en-US" dirty="0"/>
          </a:p>
        </p:txBody>
      </p:sp>
      <p:grpSp>
        <p:nvGrpSpPr>
          <p:cNvPr id="8" name="Group 7">
            <a:extLst>
              <a:ext uri="{FF2B5EF4-FFF2-40B4-BE49-F238E27FC236}">
                <a16:creationId xmlns:a16="http://schemas.microsoft.com/office/drawing/2014/main" id="{6AED87A9-91E3-4111-83F7-F2100076A2AB}"/>
              </a:ext>
            </a:extLst>
          </p:cNvPr>
          <p:cNvGrpSpPr/>
          <p:nvPr/>
        </p:nvGrpSpPr>
        <p:grpSpPr>
          <a:xfrm>
            <a:off x="1188720" y="4101474"/>
            <a:ext cx="6367210" cy="2251710"/>
            <a:chOff x="1188720" y="4124801"/>
            <a:chExt cx="6367210" cy="2251710"/>
          </a:xfrm>
        </p:grpSpPr>
        <p:sp>
          <p:nvSpPr>
            <p:cNvPr id="9" name="TextBox 8">
              <a:extLst>
                <a:ext uri="{FF2B5EF4-FFF2-40B4-BE49-F238E27FC236}">
                  <a16:creationId xmlns:a16="http://schemas.microsoft.com/office/drawing/2014/main" id="{D78C5CF6-621C-482D-A276-6F71E3A4A91A}"/>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0" name="Picture 2" descr="https://s-media-cache-ak0.pinimg.com/736x/a9/fb/ce/a9fbce7ea92903d2f2d597026c745b15.jpg">
              <a:extLst>
                <a:ext uri="{FF2B5EF4-FFF2-40B4-BE49-F238E27FC236}">
                  <a16:creationId xmlns:a16="http://schemas.microsoft.com/office/drawing/2014/main" id="{82A68D1D-EF2E-40A7-BEBF-8EBD8588D49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90582498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745666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948691" y="8591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25</a:t>
            </a:r>
            <a:endParaRPr lang="en-US" dirty="0"/>
          </a:p>
        </p:txBody>
      </p:sp>
    </p:spTree>
    <p:extLst>
      <p:ext uri="{BB962C8B-B14F-4D97-AF65-F5344CB8AC3E}">
        <p14:creationId xmlns:p14="http://schemas.microsoft.com/office/powerpoint/2010/main" val="264478595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25</a:t>
            </a:r>
            <a:endParaRPr lang="en-US" dirty="0"/>
          </a:p>
        </p:txBody>
      </p:sp>
    </p:spTree>
    <p:extLst>
      <p:ext uri="{BB962C8B-B14F-4D97-AF65-F5344CB8AC3E}">
        <p14:creationId xmlns:p14="http://schemas.microsoft.com/office/powerpoint/2010/main" val="1251020826"/>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Tree>
    <p:extLst>
      <p:ext uri="{BB962C8B-B14F-4D97-AF65-F5344CB8AC3E}">
        <p14:creationId xmlns:p14="http://schemas.microsoft.com/office/powerpoint/2010/main" val="428127314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5"/>
          <p:cNvSpPr>
            <a:spLocks noChangeAspect="1"/>
          </p:cNvSpPr>
          <p:nvPr/>
        </p:nvSpPr>
        <p:spPr>
          <a:xfrm>
            <a:off x="1188720" y="8591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418704" cy="369332"/>
          </a:xfrm>
          <a:prstGeom prst="rect">
            <a:avLst/>
          </a:prstGeom>
          <a:noFill/>
        </p:spPr>
        <p:txBody>
          <a:bodyPr wrap="none" rtlCol="0">
            <a:spAutoFit/>
          </a:bodyPr>
          <a:lstStyle/>
          <a:p>
            <a:r>
              <a:rPr lang="es-US" dirty="0"/>
              <a:t>25</a:t>
            </a:r>
            <a:endParaRPr lang="en-US" dirty="0"/>
          </a:p>
        </p:txBody>
      </p:sp>
      <p:grpSp>
        <p:nvGrpSpPr>
          <p:cNvPr id="8" name="Group 7">
            <a:extLst>
              <a:ext uri="{FF2B5EF4-FFF2-40B4-BE49-F238E27FC236}">
                <a16:creationId xmlns:a16="http://schemas.microsoft.com/office/drawing/2014/main" id="{7CF20423-ABF6-4F34-A7E8-44792684DED1}"/>
              </a:ext>
            </a:extLst>
          </p:cNvPr>
          <p:cNvGrpSpPr/>
          <p:nvPr/>
        </p:nvGrpSpPr>
        <p:grpSpPr>
          <a:xfrm>
            <a:off x="1188720" y="4101474"/>
            <a:ext cx="6367210" cy="2251710"/>
            <a:chOff x="1188720" y="4124801"/>
            <a:chExt cx="6367210" cy="2251710"/>
          </a:xfrm>
        </p:grpSpPr>
        <p:sp>
          <p:nvSpPr>
            <p:cNvPr id="9" name="TextBox 8">
              <a:extLst>
                <a:ext uri="{FF2B5EF4-FFF2-40B4-BE49-F238E27FC236}">
                  <a16:creationId xmlns:a16="http://schemas.microsoft.com/office/drawing/2014/main" id="{1E17F5C5-7ADC-4207-B94D-8FC71969A103}"/>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0" name="Picture 2" descr="https://s-media-cache-ak0.pinimg.com/736x/a9/fb/ce/a9fbce7ea92903d2f2d597026c745b15.jpg">
              <a:extLst>
                <a:ext uri="{FF2B5EF4-FFF2-40B4-BE49-F238E27FC236}">
                  <a16:creationId xmlns:a16="http://schemas.microsoft.com/office/drawing/2014/main" id="{3F80C542-6A55-4D27-BC3B-3175850BE57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8646098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615030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45724" y="1911927"/>
            <a:ext cx="5228483" cy="2646878"/>
          </a:xfrm>
          <a:prstGeom prst="rect">
            <a:avLst/>
          </a:prstGeom>
          <a:noFill/>
        </p:spPr>
        <p:txBody>
          <a:bodyPr wrap="none" rtlCol="0">
            <a:spAutoFit/>
          </a:bodyPr>
          <a:lstStyle/>
          <a:p>
            <a:r>
              <a:rPr lang="es-US" sz="16600" dirty="0"/>
              <a:t>Pausa</a:t>
            </a:r>
            <a:endParaRPr lang="en-US" dirty="0"/>
          </a:p>
        </p:txBody>
      </p:sp>
    </p:spTree>
    <p:extLst>
      <p:ext uri="{BB962C8B-B14F-4D97-AF65-F5344CB8AC3E}">
        <p14:creationId xmlns:p14="http://schemas.microsoft.com/office/powerpoint/2010/main" val="4244944802"/>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652743" cy="646331"/>
          </a:xfrm>
          <a:prstGeom prst="rect">
            <a:avLst/>
          </a:prstGeom>
          <a:noFill/>
        </p:spPr>
        <p:txBody>
          <a:bodyPr wrap="none" rtlCol="0">
            <a:spAutoFit/>
          </a:bodyPr>
          <a:lstStyle/>
          <a:p>
            <a:r>
              <a:rPr lang="en-GB" sz="3600" dirty="0"/>
              <a:t>10</a:t>
            </a:r>
          </a:p>
        </p:txBody>
      </p:sp>
    </p:spTree>
    <p:extLst>
      <p:ext uri="{BB962C8B-B14F-4D97-AF65-F5344CB8AC3E}">
        <p14:creationId xmlns:p14="http://schemas.microsoft.com/office/powerpoint/2010/main" val="551747797"/>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9</a:t>
            </a:r>
          </a:p>
        </p:txBody>
      </p:sp>
    </p:spTree>
    <p:extLst>
      <p:ext uri="{BB962C8B-B14F-4D97-AF65-F5344CB8AC3E}">
        <p14:creationId xmlns:p14="http://schemas.microsoft.com/office/powerpoint/2010/main" val="2182192747"/>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8</a:t>
            </a:r>
          </a:p>
        </p:txBody>
      </p:sp>
    </p:spTree>
    <p:extLst>
      <p:ext uri="{BB962C8B-B14F-4D97-AF65-F5344CB8AC3E}">
        <p14:creationId xmlns:p14="http://schemas.microsoft.com/office/powerpoint/2010/main" val="2033930089"/>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7</a:t>
            </a:r>
          </a:p>
        </p:txBody>
      </p:sp>
    </p:spTree>
    <p:extLst>
      <p:ext uri="{BB962C8B-B14F-4D97-AF65-F5344CB8AC3E}">
        <p14:creationId xmlns:p14="http://schemas.microsoft.com/office/powerpoint/2010/main" val="2824480542"/>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6</a:t>
            </a:r>
          </a:p>
        </p:txBody>
      </p:sp>
    </p:spTree>
    <p:extLst>
      <p:ext uri="{BB962C8B-B14F-4D97-AF65-F5344CB8AC3E}">
        <p14:creationId xmlns:p14="http://schemas.microsoft.com/office/powerpoint/2010/main" val="1006568039"/>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5</a:t>
            </a:r>
          </a:p>
        </p:txBody>
      </p:sp>
    </p:spTree>
    <p:extLst>
      <p:ext uri="{BB962C8B-B14F-4D97-AF65-F5344CB8AC3E}">
        <p14:creationId xmlns:p14="http://schemas.microsoft.com/office/powerpoint/2010/main" val="1852880203"/>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4</a:t>
            </a:r>
          </a:p>
        </p:txBody>
      </p:sp>
    </p:spTree>
    <p:extLst>
      <p:ext uri="{BB962C8B-B14F-4D97-AF65-F5344CB8AC3E}">
        <p14:creationId xmlns:p14="http://schemas.microsoft.com/office/powerpoint/2010/main" val="1443219921"/>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Point Star 6"/>
          <p:cNvSpPr>
            <a:spLocks noChangeAspect="1"/>
          </p:cNvSpPr>
          <p:nvPr/>
        </p:nvSpPr>
        <p:spPr>
          <a:xfrm>
            <a:off x="1188720" y="731371"/>
            <a:ext cx="1828800" cy="18288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gular Pentagon 7"/>
          <p:cNvSpPr>
            <a:spLocks noChangeAspect="1"/>
          </p:cNvSpPr>
          <p:nvPr/>
        </p:nvSpPr>
        <p:spPr>
          <a:xfrm>
            <a:off x="4206241" y="731371"/>
            <a:ext cx="1828800" cy="1828800"/>
          </a:xfrm>
          <a:prstGeom prst="pentagon">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Cross 8"/>
          <p:cNvSpPr>
            <a:spLocks noChangeAspect="1"/>
          </p:cNvSpPr>
          <p:nvPr/>
        </p:nvSpPr>
        <p:spPr>
          <a:xfrm>
            <a:off x="7223762" y="731371"/>
            <a:ext cx="1828800" cy="1828800"/>
          </a:xfrm>
          <a:prstGeom prst="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C638162D-91D9-49C0-A499-74C1F3B494C8}"/>
              </a:ext>
            </a:extLst>
          </p:cNvPr>
          <p:cNvGrpSpPr/>
          <p:nvPr/>
        </p:nvGrpSpPr>
        <p:grpSpPr>
          <a:xfrm>
            <a:off x="1188720" y="4101474"/>
            <a:ext cx="6367210" cy="2251710"/>
            <a:chOff x="1188720" y="4124801"/>
            <a:chExt cx="6367210" cy="2251710"/>
          </a:xfrm>
        </p:grpSpPr>
        <p:sp>
          <p:nvSpPr>
            <p:cNvPr id="15" name="TextBox 14">
              <a:extLst>
                <a:ext uri="{FF2B5EF4-FFF2-40B4-BE49-F238E27FC236}">
                  <a16:creationId xmlns:a16="http://schemas.microsoft.com/office/drawing/2014/main" id="{54370867-F424-47A3-A3E2-FA0A74302D9B}"/>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6" name="Picture 2" descr="https://s-media-cache-ak0.pinimg.com/736x/a9/fb/ce/a9fbce7ea92903d2f2d597026c745b15.jpg">
              <a:extLst>
                <a:ext uri="{FF2B5EF4-FFF2-40B4-BE49-F238E27FC236}">
                  <a16:creationId xmlns:a16="http://schemas.microsoft.com/office/drawing/2014/main" id="{9F3DD873-8248-407A-B06B-85CA74021A9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32689111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3</a:t>
            </a:r>
          </a:p>
        </p:txBody>
      </p:sp>
    </p:spTree>
    <p:extLst>
      <p:ext uri="{BB962C8B-B14F-4D97-AF65-F5344CB8AC3E}">
        <p14:creationId xmlns:p14="http://schemas.microsoft.com/office/powerpoint/2010/main" val="1559459321"/>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2</a:t>
            </a:r>
          </a:p>
        </p:txBody>
      </p:sp>
    </p:spTree>
    <p:extLst>
      <p:ext uri="{BB962C8B-B14F-4D97-AF65-F5344CB8AC3E}">
        <p14:creationId xmlns:p14="http://schemas.microsoft.com/office/powerpoint/2010/main" val="946791614"/>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1</a:t>
            </a:r>
          </a:p>
        </p:txBody>
      </p:sp>
    </p:spTree>
    <p:extLst>
      <p:ext uri="{BB962C8B-B14F-4D97-AF65-F5344CB8AC3E}">
        <p14:creationId xmlns:p14="http://schemas.microsoft.com/office/powerpoint/2010/main" val="2554562493"/>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Oval 2"/>
          <p:cNvSpPr>
            <a:spLocks noChangeAspect="1"/>
          </p:cNvSpPr>
          <p:nvPr/>
        </p:nvSpPr>
        <p:spPr>
          <a:xfrm>
            <a:off x="4151947"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Diamond 3"/>
          <p:cNvSpPr>
            <a:spLocks noChangeAspect="1"/>
          </p:cNvSpPr>
          <p:nvPr/>
        </p:nvSpPr>
        <p:spPr>
          <a:xfrm>
            <a:off x="7343775"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TextBox 4"/>
          <p:cNvSpPr txBox="1"/>
          <p:nvPr/>
        </p:nvSpPr>
        <p:spPr>
          <a:xfrm>
            <a:off x="11654971" y="6342742"/>
            <a:ext cx="418704" cy="369332"/>
          </a:xfrm>
          <a:prstGeom prst="rect">
            <a:avLst/>
          </a:prstGeom>
          <a:noFill/>
        </p:spPr>
        <p:txBody>
          <a:bodyPr wrap="none" rtlCol="0">
            <a:spAutoFit/>
          </a:bodyPr>
          <a:lstStyle/>
          <a:p>
            <a:r>
              <a:rPr lang="es-US" dirty="0"/>
              <a:t>26</a:t>
            </a:r>
            <a:endParaRPr lang="en-US" dirty="0"/>
          </a:p>
        </p:txBody>
      </p:sp>
    </p:spTree>
    <p:extLst>
      <p:ext uri="{BB962C8B-B14F-4D97-AF65-F5344CB8AC3E}">
        <p14:creationId xmlns:p14="http://schemas.microsoft.com/office/powerpoint/2010/main" val="265858901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26</a:t>
            </a:r>
            <a:endParaRPr lang="en-US" dirty="0"/>
          </a:p>
        </p:txBody>
      </p:sp>
    </p:spTree>
    <p:extLst>
      <p:ext uri="{BB962C8B-B14F-4D97-AF65-F5344CB8AC3E}">
        <p14:creationId xmlns:p14="http://schemas.microsoft.com/office/powerpoint/2010/main" val="1659124043"/>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Oval 6"/>
          <p:cNvSpPr>
            <a:spLocks noChangeAspect="1"/>
          </p:cNvSpPr>
          <p:nvPr/>
        </p:nvSpPr>
        <p:spPr>
          <a:xfrm>
            <a:off x="4151947"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Diamond 7"/>
          <p:cNvSpPr>
            <a:spLocks noChangeAspect="1"/>
          </p:cNvSpPr>
          <p:nvPr/>
        </p:nvSpPr>
        <p:spPr>
          <a:xfrm>
            <a:off x="7343775"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extBox 8"/>
          <p:cNvSpPr txBox="1"/>
          <p:nvPr/>
        </p:nvSpPr>
        <p:spPr>
          <a:xfrm>
            <a:off x="11654971" y="6342742"/>
            <a:ext cx="418704" cy="369332"/>
          </a:xfrm>
          <a:prstGeom prst="rect">
            <a:avLst/>
          </a:prstGeom>
          <a:noFill/>
        </p:spPr>
        <p:txBody>
          <a:bodyPr wrap="none" rtlCol="0">
            <a:spAutoFit/>
          </a:bodyPr>
          <a:lstStyle/>
          <a:p>
            <a:r>
              <a:rPr lang="es-US" dirty="0"/>
              <a:t>26</a:t>
            </a:r>
            <a:endParaRPr lang="en-US" dirty="0"/>
          </a:p>
        </p:txBody>
      </p:sp>
    </p:spTree>
    <p:extLst>
      <p:ext uri="{BB962C8B-B14F-4D97-AF65-F5344CB8AC3E}">
        <p14:creationId xmlns:p14="http://schemas.microsoft.com/office/powerpoint/2010/main" val="197205915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116533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27</a:t>
            </a:r>
            <a:endParaRPr lang="en-US" dirty="0"/>
          </a:p>
        </p:txBody>
      </p:sp>
    </p:spTree>
    <p:extLst>
      <p:ext uri="{BB962C8B-B14F-4D97-AF65-F5344CB8AC3E}">
        <p14:creationId xmlns:p14="http://schemas.microsoft.com/office/powerpoint/2010/main" val="353128652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27</a:t>
            </a:r>
            <a:endParaRPr lang="en-US" dirty="0"/>
          </a:p>
        </p:txBody>
      </p:sp>
    </p:spTree>
    <p:extLst>
      <p:ext uri="{BB962C8B-B14F-4D97-AF65-F5344CB8AC3E}">
        <p14:creationId xmlns:p14="http://schemas.microsoft.com/office/powerpoint/2010/main" val="2843067144"/>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418704" cy="369332"/>
          </a:xfrm>
          <a:prstGeom prst="rect">
            <a:avLst/>
          </a:prstGeom>
          <a:noFill/>
        </p:spPr>
        <p:txBody>
          <a:bodyPr wrap="none" rtlCol="0">
            <a:spAutoFit/>
          </a:bodyPr>
          <a:lstStyle/>
          <a:p>
            <a:r>
              <a:rPr lang="es-US" dirty="0"/>
              <a:t>27</a:t>
            </a:r>
            <a:endParaRPr lang="en-US" dirty="0"/>
          </a:p>
        </p:txBody>
      </p:sp>
      <p:grpSp>
        <p:nvGrpSpPr>
          <p:cNvPr id="8" name="Group 7">
            <a:extLst>
              <a:ext uri="{FF2B5EF4-FFF2-40B4-BE49-F238E27FC236}">
                <a16:creationId xmlns:a16="http://schemas.microsoft.com/office/drawing/2014/main" id="{6FF881A5-EE46-4EE9-A263-D367B29FADBD}"/>
              </a:ext>
            </a:extLst>
          </p:cNvPr>
          <p:cNvGrpSpPr/>
          <p:nvPr/>
        </p:nvGrpSpPr>
        <p:grpSpPr>
          <a:xfrm>
            <a:off x="1188720" y="4101474"/>
            <a:ext cx="6367210" cy="2251710"/>
            <a:chOff x="1188720" y="4124801"/>
            <a:chExt cx="6367210" cy="2251710"/>
          </a:xfrm>
        </p:grpSpPr>
        <p:sp>
          <p:nvSpPr>
            <p:cNvPr id="9" name="TextBox 8">
              <a:extLst>
                <a:ext uri="{FF2B5EF4-FFF2-40B4-BE49-F238E27FC236}">
                  <a16:creationId xmlns:a16="http://schemas.microsoft.com/office/drawing/2014/main" id="{E35C2775-4132-4B43-90FE-9BF7CC3B3D3D}"/>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0" name="Picture 2" descr="https://s-media-cache-ak0.pinimg.com/736x/a9/fb/ce/a9fbce7ea92903d2f2d597026c745b15.jpg">
              <a:extLst>
                <a:ext uri="{FF2B5EF4-FFF2-40B4-BE49-F238E27FC236}">
                  <a16:creationId xmlns:a16="http://schemas.microsoft.com/office/drawing/2014/main" id="{7F8D5547-C1AA-44BA-AAF2-E4D0E6AA26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89721384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255337"/>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097415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Oval 2"/>
          <p:cNvSpPr>
            <a:spLocks noChangeAspect="1"/>
          </p:cNvSpPr>
          <p:nvPr/>
        </p:nvSpPr>
        <p:spPr>
          <a:xfrm>
            <a:off x="417195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28</a:t>
            </a:r>
            <a:endParaRPr lang="en-US" dirty="0"/>
          </a:p>
        </p:txBody>
      </p:sp>
    </p:spTree>
    <p:extLst>
      <p:ext uri="{BB962C8B-B14F-4D97-AF65-F5344CB8AC3E}">
        <p14:creationId xmlns:p14="http://schemas.microsoft.com/office/powerpoint/2010/main" val="44360465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28</a:t>
            </a:r>
            <a:endParaRPr lang="en-US" dirty="0"/>
          </a:p>
        </p:txBody>
      </p:sp>
    </p:spTree>
    <p:extLst>
      <p:ext uri="{BB962C8B-B14F-4D97-AF65-F5344CB8AC3E}">
        <p14:creationId xmlns:p14="http://schemas.microsoft.com/office/powerpoint/2010/main" val="37916825"/>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Oval 6"/>
          <p:cNvSpPr>
            <a:spLocks noChangeAspect="1"/>
          </p:cNvSpPr>
          <p:nvPr/>
        </p:nvSpPr>
        <p:spPr>
          <a:xfrm>
            <a:off x="4206241"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11654971" y="6342742"/>
            <a:ext cx="418704" cy="369332"/>
          </a:xfrm>
          <a:prstGeom prst="rect">
            <a:avLst/>
          </a:prstGeom>
          <a:noFill/>
        </p:spPr>
        <p:txBody>
          <a:bodyPr wrap="none" rtlCol="0">
            <a:spAutoFit/>
          </a:bodyPr>
          <a:lstStyle/>
          <a:p>
            <a:r>
              <a:rPr lang="es-US" dirty="0"/>
              <a:t>28</a:t>
            </a:r>
            <a:endParaRPr lang="en-US" dirty="0"/>
          </a:p>
        </p:txBody>
      </p:sp>
      <p:grpSp>
        <p:nvGrpSpPr>
          <p:cNvPr id="9" name="Group 8">
            <a:extLst>
              <a:ext uri="{FF2B5EF4-FFF2-40B4-BE49-F238E27FC236}">
                <a16:creationId xmlns:a16="http://schemas.microsoft.com/office/drawing/2014/main" id="{B3DE2A0A-2645-430A-AD32-3BE96D8FFC33}"/>
              </a:ext>
            </a:extLst>
          </p:cNvPr>
          <p:cNvGrpSpPr/>
          <p:nvPr/>
        </p:nvGrpSpPr>
        <p:grpSpPr>
          <a:xfrm>
            <a:off x="1188720" y="4101474"/>
            <a:ext cx="6367210" cy="2251710"/>
            <a:chOff x="1188720" y="4124801"/>
            <a:chExt cx="6367210" cy="2251710"/>
          </a:xfrm>
        </p:grpSpPr>
        <p:sp>
          <p:nvSpPr>
            <p:cNvPr id="10" name="TextBox 9">
              <a:extLst>
                <a:ext uri="{FF2B5EF4-FFF2-40B4-BE49-F238E27FC236}">
                  <a16:creationId xmlns:a16="http://schemas.microsoft.com/office/drawing/2014/main" id="{8263EA46-EA27-4472-AD5E-2CCF5EC1408F}"/>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1" name="Picture 2" descr="https://s-media-cache-ak0.pinimg.com/736x/a9/fb/ce/a9fbce7ea92903d2f2d597026c745b15.jpg">
              <a:extLst>
                <a:ext uri="{FF2B5EF4-FFF2-40B4-BE49-F238E27FC236}">
                  <a16:creationId xmlns:a16="http://schemas.microsoft.com/office/drawing/2014/main" id="{8769F6DD-80BD-44F4-B2C9-736A079AC19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889695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095941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Isosceles Triangle 2"/>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Diamond 3"/>
          <p:cNvSpPr>
            <a:spLocks noChangeAspect="1"/>
          </p:cNvSpPr>
          <p:nvPr/>
        </p:nvSpPr>
        <p:spPr>
          <a:xfrm>
            <a:off x="7452362" y="94488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TextBox 4"/>
          <p:cNvSpPr txBox="1"/>
          <p:nvPr/>
        </p:nvSpPr>
        <p:spPr>
          <a:xfrm>
            <a:off x="11654971" y="6342742"/>
            <a:ext cx="418704" cy="369332"/>
          </a:xfrm>
          <a:prstGeom prst="rect">
            <a:avLst/>
          </a:prstGeom>
          <a:noFill/>
        </p:spPr>
        <p:txBody>
          <a:bodyPr wrap="none" rtlCol="0">
            <a:spAutoFit/>
          </a:bodyPr>
          <a:lstStyle/>
          <a:p>
            <a:r>
              <a:rPr lang="es-US" dirty="0"/>
              <a:t>29</a:t>
            </a:r>
            <a:endParaRPr lang="en-US" dirty="0"/>
          </a:p>
        </p:txBody>
      </p:sp>
    </p:spTree>
    <p:extLst>
      <p:ext uri="{BB962C8B-B14F-4D97-AF65-F5344CB8AC3E}">
        <p14:creationId xmlns:p14="http://schemas.microsoft.com/office/powerpoint/2010/main" val="323198666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29</a:t>
            </a:r>
            <a:endParaRPr lang="en-US" dirty="0"/>
          </a:p>
        </p:txBody>
      </p:sp>
    </p:spTree>
    <p:extLst>
      <p:ext uri="{BB962C8B-B14F-4D97-AF65-F5344CB8AC3E}">
        <p14:creationId xmlns:p14="http://schemas.microsoft.com/office/powerpoint/2010/main" val="1574032350"/>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Isosceles Triangle 7"/>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Diamond 8"/>
          <p:cNvSpPr>
            <a:spLocks noChangeAspect="1"/>
          </p:cNvSpPr>
          <p:nvPr/>
        </p:nvSpPr>
        <p:spPr>
          <a:xfrm>
            <a:off x="7452362" y="94488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TextBox 9"/>
          <p:cNvSpPr txBox="1"/>
          <p:nvPr/>
        </p:nvSpPr>
        <p:spPr>
          <a:xfrm>
            <a:off x="11654971" y="6342742"/>
            <a:ext cx="418704" cy="369332"/>
          </a:xfrm>
          <a:prstGeom prst="rect">
            <a:avLst/>
          </a:prstGeom>
          <a:noFill/>
        </p:spPr>
        <p:txBody>
          <a:bodyPr wrap="none" rtlCol="0">
            <a:spAutoFit/>
          </a:bodyPr>
          <a:lstStyle/>
          <a:p>
            <a:r>
              <a:rPr lang="es-US" dirty="0"/>
              <a:t>29</a:t>
            </a:r>
            <a:endParaRPr lang="en-US" dirty="0"/>
          </a:p>
        </p:txBody>
      </p:sp>
      <p:grpSp>
        <p:nvGrpSpPr>
          <p:cNvPr id="11" name="Group 10">
            <a:extLst>
              <a:ext uri="{FF2B5EF4-FFF2-40B4-BE49-F238E27FC236}">
                <a16:creationId xmlns:a16="http://schemas.microsoft.com/office/drawing/2014/main" id="{314A41D2-9640-49CE-A5DB-E08B9A80CB2E}"/>
              </a:ext>
            </a:extLst>
          </p:cNvPr>
          <p:cNvGrpSpPr/>
          <p:nvPr/>
        </p:nvGrpSpPr>
        <p:grpSpPr>
          <a:xfrm>
            <a:off x="1188720" y="4101474"/>
            <a:ext cx="6367210" cy="2251710"/>
            <a:chOff x="1188720" y="4124801"/>
            <a:chExt cx="6367210" cy="2251710"/>
          </a:xfrm>
        </p:grpSpPr>
        <p:sp>
          <p:nvSpPr>
            <p:cNvPr id="12" name="TextBox 11">
              <a:extLst>
                <a:ext uri="{FF2B5EF4-FFF2-40B4-BE49-F238E27FC236}">
                  <a16:creationId xmlns:a16="http://schemas.microsoft.com/office/drawing/2014/main" id="{8E8BAE2C-6161-4C5B-959B-D0D7FF559128}"/>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3" name="Picture 2" descr="https://s-media-cache-ak0.pinimg.com/736x/a9/fb/ce/a9fbce7ea92903d2f2d597026c745b15.jpg">
              <a:extLst>
                <a:ext uri="{FF2B5EF4-FFF2-40B4-BE49-F238E27FC236}">
                  <a16:creationId xmlns:a16="http://schemas.microsoft.com/office/drawing/2014/main" id="{EA9AADDC-B70B-4021-9730-F48870AA292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07335785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044578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Oval 2"/>
          <p:cNvSpPr>
            <a:spLocks noChangeAspect="1"/>
          </p:cNvSpPr>
          <p:nvPr/>
        </p:nvSpPr>
        <p:spPr>
          <a:xfrm>
            <a:off x="417195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30</a:t>
            </a:r>
            <a:endParaRPr lang="en-US" dirty="0"/>
          </a:p>
        </p:txBody>
      </p:sp>
    </p:spTree>
    <p:extLst>
      <p:ext uri="{BB962C8B-B14F-4D97-AF65-F5344CB8AC3E}">
        <p14:creationId xmlns:p14="http://schemas.microsoft.com/office/powerpoint/2010/main" val="296908801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9864" y="1082667"/>
            <a:ext cx="9391973" cy="5632311"/>
          </a:xfrm>
          <a:prstGeom prst="rect">
            <a:avLst/>
          </a:prstGeom>
          <a:noFill/>
        </p:spPr>
        <p:txBody>
          <a:bodyPr wrap="square" rtlCol="0">
            <a:spAutoFit/>
          </a:bodyPr>
          <a:lstStyle/>
          <a:p>
            <a:pPr algn="ctr"/>
            <a:r>
              <a:rPr lang="es-US" sz="6000" dirty="0" err="1"/>
              <a:t>We</a:t>
            </a:r>
            <a:r>
              <a:rPr lang="es-US" sz="6000" dirty="0"/>
              <a:t> </a:t>
            </a:r>
            <a:r>
              <a:rPr lang="es-US" sz="6000" dirty="0" err="1"/>
              <a:t>have</a:t>
            </a:r>
            <a:r>
              <a:rPr lang="es-US" sz="6000" dirty="0"/>
              <a:t> </a:t>
            </a:r>
            <a:r>
              <a:rPr lang="es-US" sz="6000" dirty="0" err="1"/>
              <a:t>completd</a:t>
            </a:r>
            <a:r>
              <a:rPr lang="es-US" sz="6000" dirty="0"/>
              <a:t> </a:t>
            </a:r>
            <a:r>
              <a:rPr lang="es-US" sz="6000" dirty="0" err="1"/>
              <a:t>the</a:t>
            </a:r>
            <a:r>
              <a:rPr lang="es-US" sz="6000" dirty="0"/>
              <a:t> </a:t>
            </a:r>
            <a:r>
              <a:rPr lang="es-US" sz="6000" dirty="0" err="1"/>
              <a:t>practice</a:t>
            </a:r>
            <a:r>
              <a:rPr lang="es-US" sz="6000" dirty="0"/>
              <a:t> round</a:t>
            </a:r>
            <a:r>
              <a:rPr lang="en-US" sz="6000" dirty="0"/>
              <a:t>.</a:t>
            </a:r>
          </a:p>
          <a:p>
            <a:pPr algn="ctr"/>
            <a:endParaRPr lang="es-US" sz="6000" dirty="0"/>
          </a:p>
          <a:p>
            <a:pPr algn="ctr"/>
            <a:r>
              <a:rPr lang="es-US" sz="6000" dirty="0" err="1"/>
              <a:t>If</a:t>
            </a:r>
            <a:r>
              <a:rPr lang="es-US" sz="6000" dirty="0"/>
              <a:t> </a:t>
            </a:r>
            <a:r>
              <a:rPr lang="es-US" sz="6000" dirty="0" err="1"/>
              <a:t>you</a:t>
            </a:r>
            <a:r>
              <a:rPr lang="es-US" sz="6000" dirty="0"/>
              <a:t> </a:t>
            </a:r>
            <a:r>
              <a:rPr lang="es-US" sz="6000" dirty="0" err="1"/>
              <a:t>have</a:t>
            </a:r>
            <a:r>
              <a:rPr lang="es-US" sz="6000" dirty="0"/>
              <a:t> </a:t>
            </a:r>
            <a:r>
              <a:rPr lang="es-US" sz="6000" dirty="0" err="1"/>
              <a:t>any</a:t>
            </a:r>
            <a:r>
              <a:rPr lang="es-US" sz="6000" dirty="0"/>
              <a:t> </a:t>
            </a:r>
            <a:r>
              <a:rPr lang="es-US" sz="6000" dirty="0" err="1"/>
              <a:t>questions</a:t>
            </a:r>
            <a:r>
              <a:rPr lang="es-US" sz="6000" dirty="0"/>
              <a:t>, </a:t>
            </a:r>
            <a:r>
              <a:rPr lang="en-US" sz="6000" dirty="0"/>
              <a:t>please</a:t>
            </a:r>
            <a:r>
              <a:rPr lang="es-US" sz="6000" dirty="0"/>
              <a:t> </a:t>
            </a:r>
            <a:r>
              <a:rPr lang="es-US" sz="6000" dirty="0" err="1"/>
              <a:t>ask</a:t>
            </a:r>
            <a:r>
              <a:rPr lang="es-US" sz="6000" dirty="0"/>
              <a:t> </a:t>
            </a:r>
            <a:r>
              <a:rPr lang="es-US" sz="6000" dirty="0" err="1"/>
              <a:t>the</a:t>
            </a:r>
            <a:r>
              <a:rPr lang="es-US" sz="6000" dirty="0"/>
              <a:t> </a:t>
            </a:r>
            <a:r>
              <a:rPr lang="es-US" sz="6000" dirty="0" err="1"/>
              <a:t>experimeter</a:t>
            </a:r>
            <a:r>
              <a:rPr lang="es-US" sz="6000" dirty="0"/>
              <a:t> </a:t>
            </a:r>
            <a:r>
              <a:rPr lang="es-US" sz="6000" dirty="0" err="1"/>
              <a:t>now</a:t>
            </a:r>
            <a:endParaRPr lang="es-US" sz="6000" dirty="0"/>
          </a:p>
        </p:txBody>
      </p:sp>
    </p:spTree>
    <p:extLst>
      <p:ext uri="{BB962C8B-B14F-4D97-AF65-F5344CB8AC3E}">
        <p14:creationId xmlns:p14="http://schemas.microsoft.com/office/powerpoint/2010/main" val="94557370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30</a:t>
            </a:r>
            <a:endParaRPr lang="en-US" dirty="0"/>
          </a:p>
        </p:txBody>
      </p:sp>
    </p:spTree>
    <p:extLst>
      <p:ext uri="{BB962C8B-B14F-4D97-AF65-F5344CB8AC3E}">
        <p14:creationId xmlns:p14="http://schemas.microsoft.com/office/powerpoint/2010/main" val="2080742686"/>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Oval 6"/>
          <p:cNvSpPr>
            <a:spLocks noChangeAspect="1"/>
          </p:cNvSpPr>
          <p:nvPr/>
        </p:nvSpPr>
        <p:spPr>
          <a:xfrm>
            <a:off x="4206241"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11654971" y="6342742"/>
            <a:ext cx="418704" cy="369332"/>
          </a:xfrm>
          <a:prstGeom prst="rect">
            <a:avLst/>
          </a:prstGeom>
          <a:noFill/>
        </p:spPr>
        <p:txBody>
          <a:bodyPr wrap="none" rtlCol="0">
            <a:spAutoFit/>
          </a:bodyPr>
          <a:lstStyle/>
          <a:p>
            <a:r>
              <a:rPr lang="es-US" dirty="0"/>
              <a:t>30</a:t>
            </a:r>
            <a:endParaRPr lang="en-US" dirty="0"/>
          </a:p>
        </p:txBody>
      </p:sp>
      <p:grpSp>
        <p:nvGrpSpPr>
          <p:cNvPr id="9" name="Group 8">
            <a:extLst>
              <a:ext uri="{FF2B5EF4-FFF2-40B4-BE49-F238E27FC236}">
                <a16:creationId xmlns:a16="http://schemas.microsoft.com/office/drawing/2014/main" id="{DDB305F9-0F25-411F-8B0A-FC2932417B36}"/>
              </a:ext>
            </a:extLst>
          </p:cNvPr>
          <p:cNvGrpSpPr/>
          <p:nvPr/>
        </p:nvGrpSpPr>
        <p:grpSpPr>
          <a:xfrm>
            <a:off x="1188720" y="4101474"/>
            <a:ext cx="6367210" cy="2251710"/>
            <a:chOff x="1188720" y="4124801"/>
            <a:chExt cx="6367210" cy="2251710"/>
          </a:xfrm>
        </p:grpSpPr>
        <p:sp>
          <p:nvSpPr>
            <p:cNvPr id="10" name="TextBox 9">
              <a:extLst>
                <a:ext uri="{FF2B5EF4-FFF2-40B4-BE49-F238E27FC236}">
                  <a16:creationId xmlns:a16="http://schemas.microsoft.com/office/drawing/2014/main" id="{4E6C29AC-2962-4F17-B7EE-9D17324A4640}"/>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1" name="Picture 2" descr="https://s-media-cache-ak0.pinimg.com/736x/a9/fb/ce/a9fbce7ea92903d2f2d597026c745b15.jpg">
              <a:extLst>
                <a:ext uri="{FF2B5EF4-FFF2-40B4-BE49-F238E27FC236}">
                  <a16:creationId xmlns:a16="http://schemas.microsoft.com/office/drawing/2014/main" id="{4122F532-1700-4299-BD0B-B18B632DAA1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70711285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196127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mond 1"/>
          <p:cNvSpPr>
            <a:spLocks noChangeAspect="1"/>
          </p:cNvSpPr>
          <p:nvPr/>
        </p:nvSpPr>
        <p:spPr>
          <a:xfrm>
            <a:off x="118872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31</a:t>
            </a:r>
            <a:endParaRPr lang="en-US" dirty="0"/>
          </a:p>
        </p:txBody>
      </p:sp>
    </p:spTree>
    <p:extLst>
      <p:ext uri="{BB962C8B-B14F-4D97-AF65-F5344CB8AC3E}">
        <p14:creationId xmlns:p14="http://schemas.microsoft.com/office/powerpoint/2010/main" val="187020949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31</a:t>
            </a:r>
            <a:endParaRPr lang="en-US" dirty="0"/>
          </a:p>
        </p:txBody>
      </p:sp>
    </p:spTree>
    <p:extLst>
      <p:ext uri="{BB962C8B-B14F-4D97-AF65-F5344CB8AC3E}">
        <p14:creationId xmlns:p14="http://schemas.microsoft.com/office/powerpoint/2010/main" val="216508766"/>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mond 2"/>
          <p:cNvSpPr>
            <a:spLocks noChangeAspect="1"/>
          </p:cNvSpPr>
          <p:nvPr/>
        </p:nvSpPr>
        <p:spPr>
          <a:xfrm>
            <a:off x="1188720" y="99441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4" name="Group 3"/>
          <p:cNvGrpSpPr/>
          <p:nvPr/>
        </p:nvGrpSpPr>
        <p:grpSpPr>
          <a:xfrm>
            <a:off x="1188720" y="4127087"/>
            <a:ext cx="6935724" cy="2249424"/>
            <a:chOff x="1188720" y="4127087"/>
            <a:chExt cx="6935724" cy="2249424"/>
          </a:xfrm>
        </p:grpSpPr>
        <p:sp>
          <p:nvSpPr>
            <p:cNvPr id="5" name="TextBox 4"/>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6"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Box 6"/>
          <p:cNvSpPr txBox="1"/>
          <p:nvPr/>
        </p:nvSpPr>
        <p:spPr>
          <a:xfrm>
            <a:off x="11654971" y="6342742"/>
            <a:ext cx="418704" cy="369332"/>
          </a:xfrm>
          <a:prstGeom prst="rect">
            <a:avLst/>
          </a:prstGeom>
          <a:noFill/>
        </p:spPr>
        <p:txBody>
          <a:bodyPr wrap="none" rtlCol="0">
            <a:spAutoFit/>
          </a:bodyPr>
          <a:lstStyle/>
          <a:p>
            <a:r>
              <a:rPr lang="es-US" dirty="0"/>
              <a:t>31</a:t>
            </a:r>
            <a:endParaRPr lang="en-US" dirty="0"/>
          </a:p>
        </p:txBody>
      </p:sp>
    </p:spTree>
    <p:extLst>
      <p:ext uri="{BB962C8B-B14F-4D97-AF65-F5344CB8AC3E}">
        <p14:creationId xmlns:p14="http://schemas.microsoft.com/office/powerpoint/2010/main" val="380560502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2255897"/>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Oval 2"/>
          <p:cNvSpPr>
            <a:spLocks noChangeAspect="1"/>
          </p:cNvSpPr>
          <p:nvPr/>
        </p:nvSpPr>
        <p:spPr>
          <a:xfrm>
            <a:off x="4151947"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Diamond 3"/>
          <p:cNvSpPr>
            <a:spLocks noChangeAspect="1"/>
          </p:cNvSpPr>
          <p:nvPr/>
        </p:nvSpPr>
        <p:spPr>
          <a:xfrm>
            <a:off x="7343775"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TextBox 4"/>
          <p:cNvSpPr txBox="1"/>
          <p:nvPr/>
        </p:nvSpPr>
        <p:spPr>
          <a:xfrm>
            <a:off x="11654971" y="6342742"/>
            <a:ext cx="418704" cy="369332"/>
          </a:xfrm>
          <a:prstGeom prst="rect">
            <a:avLst/>
          </a:prstGeom>
          <a:noFill/>
        </p:spPr>
        <p:txBody>
          <a:bodyPr wrap="none" rtlCol="0">
            <a:spAutoFit/>
          </a:bodyPr>
          <a:lstStyle/>
          <a:p>
            <a:r>
              <a:rPr lang="es-US" dirty="0"/>
              <a:t>32</a:t>
            </a:r>
            <a:endParaRPr lang="en-US" dirty="0"/>
          </a:p>
        </p:txBody>
      </p:sp>
    </p:spTree>
    <p:extLst>
      <p:ext uri="{BB962C8B-B14F-4D97-AF65-F5344CB8AC3E}">
        <p14:creationId xmlns:p14="http://schemas.microsoft.com/office/powerpoint/2010/main" val="407833006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32</a:t>
            </a:r>
            <a:endParaRPr lang="en-US" dirty="0"/>
          </a:p>
        </p:txBody>
      </p:sp>
    </p:spTree>
    <p:extLst>
      <p:ext uri="{BB962C8B-B14F-4D97-AF65-F5344CB8AC3E}">
        <p14:creationId xmlns:p14="http://schemas.microsoft.com/office/powerpoint/2010/main" val="2977323325"/>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Oval 6"/>
          <p:cNvSpPr>
            <a:spLocks noChangeAspect="1"/>
          </p:cNvSpPr>
          <p:nvPr/>
        </p:nvSpPr>
        <p:spPr>
          <a:xfrm>
            <a:off x="4151947"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Diamond 7"/>
          <p:cNvSpPr>
            <a:spLocks noChangeAspect="1"/>
          </p:cNvSpPr>
          <p:nvPr/>
        </p:nvSpPr>
        <p:spPr>
          <a:xfrm>
            <a:off x="7343775"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TextBox 11"/>
          <p:cNvSpPr txBox="1"/>
          <p:nvPr/>
        </p:nvSpPr>
        <p:spPr>
          <a:xfrm>
            <a:off x="11654971" y="6342742"/>
            <a:ext cx="418704" cy="369332"/>
          </a:xfrm>
          <a:prstGeom prst="rect">
            <a:avLst/>
          </a:prstGeom>
          <a:noFill/>
        </p:spPr>
        <p:txBody>
          <a:bodyPr wrap="none" rtlCol="0">
            <a:spAutoFit/>
          </a:bodyPr>
          <a:lstStyle/>
          <a:p>
            <a:r>
              <a:rPr lang="es-US" dirty="0"/>
              <a:t>32</a:t>
            </a:r>
            <a:endParaRPr lang="en-US" dirty="0"/>
          </a:p>
        </p:txBody>
      </p:sp>
      <p:grpSp>
        <p:nvGrpSpPr>
          <p:cNvPr id="13" name="Group 12">
            <a:extLst>
              <a:ext uri="{FF2B5EF4-FFF2-40B4-BE49-F238E27FC236}">
                <a16:creationId xmlns:a16="http://schemas.microsoft.com/office/drawing/2014/main" id="{D2AFC0D8-E009-411A-A6AB-F40940A25986}"/>
              </a:ext>
            </a:extLst>
          </p:cNvPr>
          <p:cNvGrpSpPr/>
          <p:nvPr/>
        </p:nvGrpSpPr>
        <p:grpSpPr>
          <a:xfrm>
            <a:off x="1188720" y="4101474"/>
            <a:ext cx="6367210" cy="2251710"/>
            <a:chOff x="1188720" y="4124801"/>
            <a:chExt cx="6367210" cy="2251710"/>
          </a:xfrm>
        </p:grpSpPr>
        <p:sp>
          <p:nvSpPr>
            <p:cNvPr id="14" name="TextBox 13">
              <a:extLst>
                <a:ext uri="{FF2B5EF4-FFF2-40B4-BE49-F238E27FC236}">
                  <a16:creationId xmlns:a16="http://schemas.microsoft.com/office/drawing/2014/main" id="{80612B1A-A04F-4F16-A083-FD791D64AEBD}"/>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5" name="Picture 2" descr="https://s-media-cache-ak0.pinimg.com/736x/a9/fb/ce/a9fbce7ea92903d2f2d597026c745b15.jpg">
              <a:extLst>
                <a:ext uri="{FF2B5EF4-FFF2-40B4-BE49-F238E27FC236}">
                  <a16:creationId xmlns:a16="http://schemas.microsoft.com/office/drawing/2014/main" id="{E8A1D9C6-BB2C-4A84-B480-12FD53AA4F3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03621353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4126" y="2767280"/>
            <a:ext cx="7144072" cy="1323439"/>
          </a:xfrm>
          <a:prstGeom prst="rect">
            <a:avLst/>
          </a:prstGeom>
          <a:noFill/>
        </p:spPr>
        <p:txBody>
          <a:bodyPr wrap="none" rtlCol="0">
            <a:spAutoFit/>
          </a:bodyPr>
          <a:lstStyle/>
          <a:p>
            <a:r>
              <a:rPr lang="es-US" sz="8000" dirty="0" err="1"/>
              <a:t>We</a:t>
            </a:r>
            <a:r>
              <a:rPr lang="es-US" sz="8000" dirty="0"/>
              <a:t> </a:t>
            </a:r>
            <a:r>
              <a:rPr lang="es-US" sz="8000" dirty="0" err="1"/>
              <a:t>start</a:t>
            </a:r>
            <a:r>
              <a:rPr lang="es-US" sz="8000" dirty="0"/>
              <a:t> </a:t>
            </a:r>
            <a:r>
              <a:rPr lang="es-US" sz="8000" dirty="0" err="1"/>
              <a:t>the</a:t>
            </a:r>
            <a:r>
              <a:rPr lang="es-US" sz="8000" dirty="0"/>
              <a:t> test</a:t>
            </a:r>
            <a:endParaRPr lang="en-US" sz="8000" dirty="0"/>
          </a:p>
        </p:txBody>
      </p:sp>
    </p:spTree>
    <p:extLst>
      <p:ext uri="{BB962C8B-B14F-4D97-AF65-F5344CB8AC3E}">
        <p14:creationId xmlns:p14="http://schemas.microsoft.com/office/powerpoint/2010/main" val="130940752"/>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657703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106299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Oval 2"/>
          <p:cNvSpPr>
            <a:spLocks noChangeAspect="1"/>
          </p:cNvSpPr>
          <p:nvPr/>
        </p:nvSpPr>
        <p:spPr>
          <a:xfrm>
            <a:off x="4200525"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33</a:t>
            </a:r>
            <a:endParaRPr lang="en-US" dirty="0"/>
          </a:p>
        </p:txBody>
      </p:sp>
    </p:spTree>
    <p:extLst>
      <p:ext uri="{BB962C8B-B14F-4D97-AF65-F5344CB8AC3E}">
        <p14:creationId xmlns:p14="http://schemas.microsoft.com/office/powerpoint/2010/main" val="293358498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33</a:t>
            </a:r>
            <a:endParaRPr lang="en-US" dirty="0"/>
          </a:p>
        </p:txBody>
      </p:sp>
    </p:spTree>
    <p:extLst>
      <p:ext uri="{BB962C8B-B14F-4D97-AF65-F5344CB8AC3E}">
        <p14:creationId xmlns:p14="http://schemas.microsoft.com/office/powerpoint/2010/main" val="2863913875"/>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Isosceles Triangle 5"/>
          <p:cNvSpPr>
            <a:spLocks noChangeAspect="1"/>
          </p:cNvSpPr>
          <p:nvPr/>
        </p:nvSpPr>
        <p:spPr>
          <a:xfrm>
            <a:off x="1188720" y="9734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Oval 6"/>
          <p:cNvSpPr>
            <a:spLocks noChangeAspect="1"/>
          </p:cNvSpPr>
          <p:nvPr/>
        </p:nvSpPr>
        <p:spPr>
          <a:xfrm>
            <a:off x="4326254" y="965835"/>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11654971" y="6342742"/>
            <a:ext cx="418704" cy="369332"/>
          </a:xfrm>
          <a:prstGeom prst="rect">
            <a:avLst/>
          </a:prstGeom>
          <a:noFill/>
        </p:spPr>
        <p:txBody>
          <a:bodyPr wrap="none" rtlCol="0">
            <a:spAutoFit/>
          </a:bodyPr>
          <a:lstStyle/>
          <a:p>
            <a:r>
              <a:rPr lang="es-US" dirty="0"/>
              <a:t>33</a:t>
            </a:r>
            <a:endParaRPr lang="en-US" dirty="0"/>
          </a:p>
        </p:txBody>
      </p:sp>
    </p:spTree>
    <p:extLst>
      <p:ext uri="{BB962C8B-B14F-4D97-AF65-F5344CB8AC3E}">
        <p14:creationId xmlns:p14="http://schemas.microsoft.com/office/powerpoint/2010/main" val="35644249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463809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948691" y="8591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34</a:t>
            </a:r>
            <a:endParaRPr lang="en-US" dirty="0"/>
          </a:p>
        </p:txBody>
      </p:sp>
    </p:spTree>
    <p:extLst>
      <p:ext uri="{BB962C8B-B14F-4D97-AF65-F5344CB8AC3E}">
        <p14:creationId xmlns:p14="http://schemas.microsoft.com/office/powerpoint/2010/main" val="95077087"/>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34</a:t>
            </a:r>
            <a:endParaRPr lang="en-US" dirty="0"/>
          </a:p>
        </p:txBody>
      </p:sp>
    </p:spTree>
    <p:extLst>
      <p:ext uri="{BB962C8B-B14F-4D97-AF65-F5344CB8AC3E}">
        <p14:creationId xmlns:p14="http://schemas.microsoft.com/office/powerpoint/2010/main" val="1674330390"/>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5"/>
          <p:cNvSpPr>
            <a:spLocks noChangeAspect="1"/>
          </p:cNvSpPr>
          <p:nvPr/>
        </p:nvSpPr>
        <p:spPr>
          <a:xfrm>
            <a:off x="1188720" y="8591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418704" cy="369332"/>
          </a:xfrm>
          <a:prstGeom prst="rect">
            <a:avLst/>
          </a:prstGeom>
          <a:noFill/>
        </p:spPr>
        <p:txBody>
          <a:bodyPr wrap="none" rtlCol="0">
            <a:spAutoFit/>
          </a:bodyPr>
          <a:lstStyle/>
          <a:p>
            <a:r>
              <a:rPr lang="es-US" dirty="0"/>
              <a:t>34</a:t>
            </a:r>
            <a:endParaRPr lang="en-US" dirty="0"/>
          </a:p>
        </p:txBody>
      </p:sp>
      <p:grpSp>
        <p:nvGrpSpPr>
          <p:cNvPr id="8" name="Group 7">
            <a:extLst>
              <a:ext uri="{FF2B5EF4-FFF2-40B4-BE49-F238E27FC236}">
                <a16:creationId xmlns:a16="http://schemas.microsoft.com/office/drawing/2014/main" id="{7ACC74D3-D8D2-4497-B28D-4991792DADB2}"/>
              </a:ext>
            </a:extLst>
          </p:cNvPr>
          <p:cNvGrpSpPr/>
          <p:nvPr/>
        </p:nvGrpSpPr>
        <p:grpSpPr>
          <a:xfrm>
            <a:off x="1188720" y="4101474"/>
            <a:ext cx="6367210" cy="2251710"/>
            <a:chOff x="1188720" y="4124801"/>
            <a:chExt cx="6367210" cy="2251710"/>
          </a:xfrm>
        </p:grpSpPr>
        <p:sp>
          <p:nvSpPr>
            <p:cNvPr id="9" name="TextBox 8">
              <a:extLst>
                <a:ext uri="{FF2B5EF4-FFF2-40B4-BE49-F238E27FC236}">
                  <a16:creationId xmlns:a16="http://schemas.microsoft.com/office/drawing/2014/main" id="{2E545335-8271-4BAE-AF0D-E957E98A86B0}"/>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0" name="Picture 2" descr="https://s-media-cache-ak0.pinimg.com/736x/a9/fb/ce/a9fbce7ea92903d2f2d597026c745b15.jpg">
              <a:extLst>
                <a:ext uri="{FF2B5EF4-FFF2-40B4-BE49-F238E27FC236}">
                  <a16:creationId xmlns:a16="http://schemas.microsoft.com/office/drawing/2014/main" id="{EAFEB6F5-3FFA-4E7B-A4DE-7F60F27C27B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14428813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041769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88720" y="76581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35</a:t>
            </a:r>
            <a:endParaRPr lang="en-US" dirty="0"/>
          </a:p>
        </p:txBody>
      </p:sp>
    </p:spTree>
    <p:extLst>
      <p:ext uri="{BB962C8B-B14F-4D97-AF65-F5344CB8AC3E}">
        <p14:creationId xmlns:p14="http://schemas.microsoft.com/office/powerpoint/2010/main" val="206504754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5</a:t>
            </a:r>
          </a:p>
        </p:txBody>
      </p:sp>
    </p:spTree>
    <p:extLst>
      <p:ext uri="{BB962C8B-B14F-4D97-AF65-F5344CB8AC3E}">
        <p14:creationId xmlns:p14="http://schemas.microsoft.com/office/powerpoint/2010/main" val="2989941530"/>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35</a:t>
            </a:r>
            <a:endParaRPr lang="en-US" dirty="0"/>
          </a:p>
        </p:txBody>
      </p:sp>
    </p:spTree>
    <p:extLst>
      <p:ext uri="{BB962C8B-B14F-4D97-AF65-F5344CB8AC3E}">
        <p14:creationId xmlns:p14="http://schemas.microsoft.com/office/powerpoint/2010/main" val="2615062970"/>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Oval 5"/>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418704" cy="369332"/>
          </a:xfrm>
          <a:prstGeom prst="rect">
            <a:avLst/>
          </a:prstGeom>
          <a:noFill/>
        </p:spPr>
        <p:txBody>
          <a:bodyPr wrap="none" rtlCol="0">
            <a:spAutoFit/>
          </a:bodyPr>
          <a:lstStyle/>
          <a:p>
            <a:r>
              <a:rPr lang="es-US" dirty="0"/>
              <a:t>35</a:t>
            </a:r>
            <a:endParaRPr lang="en-US" dirty="0"/>
          </a:p>
        </p:txBody>
      </p:sp>
    </p:spTree>
    <p:extLst>
      <p:ext uri="{BB962C8B-B14F-4D97-AF65-F5344CB8AC3E}">
        <p14:creationId xmlns:p14="http://schemas.microsoft.com/office/powerpoint/2010/main" val="3382854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106068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Diamond 2"/>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36</a:t>
            </a:r>
            <a:endParaRPr lang="en-US" dirty="0"/>
          </a:p>
        </p:txBody>
      </p:sp>
    </p:spTree>
    <p:extLst>
      <p:ext uri="{BB962C8B-B14F-4D97-AF65-F5344CB8AC3E}">
        <p14:creationId xmlns:p14="http://schemas.microsoft.com/office/powerpoint/2010/main" val="3715935187"/>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36</a:t>
            </a:r>
            <a:endParaRPr lang="en-US" dirty="0"/>
          </a:p>
        </p:txBody>
      </p:sp>
    </p:spTree>
    <p:extLst>
      <p:ext uri="{BB962C8B-B14F-4D97-AF65-F5344CB8AC3E}">
        <p14:creationId xmlns:p14="http://schemas.microsoft.com/office/powerpoint/2010/main" val="3806085541"/>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Oval 5"/>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Diamond 6"/>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11654971" y="6342742"/>
            <a:ext cx="418704" cy="369332"/>
          </a:xfrm>
          <a:prstGeom prst="rect">
            <a:avLst/>
          </a:prstGeom>
          <a:noFill/>
        </p:spPr>
        <p:txBody>
          <a:bodyPr wrap="none" rtlCol="0">
            <a:spAutoFit/>
          </a:bodyPr>
          <a:lstStyle/>
          <a:p>
            <a:r>
              <a:rPr lang="es-US" dirty="0"/>
              <a:t>36</a:t>
            </a:r>
            <a:endParaRPr lang="en-US" dirty="0"/>
          </a:p>
        </p:txBody>
      </p:sp>
    </p:spTree>
    <p:extLst>
      <p:ext uri="{BB962C8B-B14F-4D97-AF65-F5344CB8AC3E}">
        <p14:creationId xmlns:p14="http://schemas.microsoft.com/office/powerpoint/2010/main" val="64128311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999866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948691" y="8591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37</a:t>
            </a:r>
            <a:endParaRPr lang="en-US" dirty="0"/>
          </a:p>
        </p:txBody>
      </p:sp>
    </p:spTree>
    <p:extLst>
      <p:ext uri="{BB962C8B-B14F-4D97-AF65-F5344CB8AC3E}">
        <p14:creationId xmlns:p14="http://schemas.microsoft.com/office/powerpoint/2010/main" val="196030756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37</a:t>
            </a:r>
            <a:endParaRPr lang="en-US" dirty="0"/>
          </a:p>
        </p:txBody>
      </p:sp>
    </p:spTree>
    <p:extLst>
      <p:ext uri="{BB962C8B-B14F-4D97-AF65-F5344CB8AC3E}">
        <p14:creationId xmlns:p14="http://schemas.microsoft.com/office/powerpoint/2010/main" val="3014472565"/>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5"/>
          <p:cNvSpPr>
            <a:spLocks noChangeAspect="1"/>
          </p:cNvSpPr>
          <p:nvPr/>
        </p:nvSpPr>
        <p:spPr>
          <a:xfrm>
            <a:off x="1188720" y="8591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7" name="Group 6"/>
          <p:cNvGrpSpPr/>
          <p:nvPr/>
        </p:nvGrpSpPr>
        <p:grpSpPr>
          <a:xfrm>
            <a:off x="1188720" y="4127087"/>
            <a:ext cx="6935724" cy="2249424"/>
            <a:chOff x="1188720" y="4127087"/>
            <a:chExt cx="6935724" cy="2249424"/>
          </a:xfrm>
        </p:grpSpPr>
        <p:sp>
          <p:nvSpPr>
            <p:cNvPr id="8" name="TextBox 7"/>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9"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TextBox 9"/>
          <p:cNvSpPr txBox="1"/>
          <p:nvPr/>
        </p:nvSpPr>
        <p:spPr>
          <a:xfrm>
            <a:off x="11654971" y="6342742"/>
            <a:ext cx="418704" cy="369332"/>
          </a:xfrm>
          <a:prstGeom prst="rect">
            <a:avLst/>
          </a:prstGeom>
          <a:noFill/>
        </p:spPr>
        <p:txBody>
          <a:bodyPr wrap="none" rtlCol="0">
            <a:spAutoFit/>
          </a:bodyPr>
          <a:lstStyle/>
          <a:p>
            <a:r>
              <a:rPr lang="es-US" dirty="0"/>
              <a:t>37</a:t>
            </a:r>
            <a:endParaRPr lang="en-US" dirty="0"/>
          </a:p>
        </p:txBody>
      </p:sp>
    </p:spTree>
    <p:extLst>
      <p:ext uri="{BB962C8B-B14F-4D97-AF65-F5344CB8AC3E}">
        <p14:creationId xmlns:p14="http://schemas.microsoft.com/office/powerpoint/2010/main" val="321882128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4</a:t>
            </a:r>
          </a:p>
        </p:txBody>
      </p:sp>
    </p:spTree>
    <p:extLst>
      <p:ext uri="{BB962C8B-B14F-4D97-AF65-F5344CB8AC3E}">
        <p14:creationId xmlns:p14="http://schemas.microsoft.com/office/powerpoint/2010/main" val="24910342"/>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734035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mond 1"/>
          <p:cNvSpPr>
            <a:spLocks noChangeAspect="1"/>
          </p:cNvSpPr>
          <p:nvPr/>
        </p:nvSpPr>
        <p:spPr>
          <a:xfrm>
            <a:off x="118872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38</a:t>
            </a:r>
            <a:endParaRPr lang="en-US" dirty="0"/>
          </a:p>
        </p:txBody>
      </p:sp>
    </p:spTree>
    <p:extLst>
      <p:ext uri="{BB962C8B-B14F-4D97-AF65-F5344CB8AC3E}">
        <p14:creationId xmlns:p14="http://schemas.microsoft.com/office/powerpoint/2010/main" val="423203130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38</a:t>
            </a:r>
            <a:endParaRPr lang="en-US" dirty="0"/>
          </a:p>
        </p:txBody>
      </p:sp>
    </p:spTree>
    <p:extLst>
      <p:ext uri="{BB962C8B-B14F-4D97-AF65-F5344CB8AC3E}">
        <p14:creationId xmlns:p14="http://schemas.microsoft.com/office/powerpoint/2010/main" val="1134251616"/>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mond 2"/>
          <p:cNvSpPr>
            <a:spLocks noChangeAspect="1"/>
          </p:cNvSpPr>
          <p:nvPr/>
        </p:nvSpPr>
        <p:spPr>
          <a:xfrm>
            <a:off x="1188720" y="99441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4" name="Group 3"/>
          <p:cNvGrpSpPr/>
          <p:nvPr/>
        </p:nvGrpSpPr>
        <p:grpSpPr>
          <a:xfrm>
            <a:off x="1188720" y="4127087"/>
            <a:ext cx="6935724" cy="2249424"/>
            <a:chOff x="1188720" y="4127087"/>
            <a:chExt cx="6935724" cy="2249424"/>
          </a:xfrm>
        </p:grpSpPr>
        <p:sp>
          <p:nvSpPr>
            <p:cNvPr id="5" name="TextBox 4"/>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6"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Box 6"/>
          <p:cNvSpPr txBox="1"/>
          <p:nvPr/>
        </p:nvSpPr>
        <p:spPr>
          <a:xfrm>
            <a:off x="11654971" y="6342742"/>
            <a:ext cx="418704" cy="369332"/>
          </a:xfrm>
          <a:prstGeom prst="rect">
            <a:avLst/>
          </a:prstGeom>
          <a:noFill/>
        </p:spPr>
        <p:txBody>
          <a:bodyPr wrap="none" rtlCol="0">
            <a:spAutoFit/>
          </a:bodyPr>
          <a:lstStyle/>
          <a:p>
            <a:r>
              <a:rPr lang="es-US" dirty="0"/>
              <a:t>38</a:t>
            </a:r>
            <a:endParaRPr lang="en-US" dirty="0"/>
          </a:p>
        </p:txBody>
      </p:sp>
    </p:spTree>
    <p:extLst>
      <p:ext uri="{BB962C8B-B14F-4D97-AF65-F5344CB8AC3E}">
        <p14:creationId xmlns:p14="http://schemas.microsoft.com/office/powerpoint/2010/main" val="350018248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300889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Oval 2"/>
          <p:cNvSpPr>
            <a:spLocks noChangeAspect="1"/>
          </p:cNvSpPr>
          <p:nvPr/>
        </p:nvSpPr>
        <p:spPr>
          <a:xfrm>
            <a:off x="417195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39</a:t>
            </a:r>
            <a:endParaRPr lang="en-US" dirty="0"/>
          </a:p>
        </p:txBody>
      </p:sp>
    </p:spTree>
    <p:extLst>
      <p:ext uri="{BB962C8B-B14F-4D97-AF65-F5344CB8AC3E}">
        <p14:creationId xmlns:p14="http://schemas.microsoft.com/office/powerpoint/2010/main" val="221120064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39</a:t>
            </a:r>
            <a:endParaRPr lang="en-US" dirty="0"/>
          </a:p>
        </p:txBody>
      </p:sp>
    </p:spTree>
    <p:extLst>
      <p:ext uri="{BB962C8B-B14F-4D97-AF65-F5344CB8AC3E}">
        <p14:creationId xmlns:p14="http://schemas.microsoft.com/office/powerpoint/2010/main" val="4147176424"/>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Oval 6"/>
          <p:cNvSpPr>
            <a:spLocks noChangeAspect="1"/>
          </p:cNvSpPr>
          <p:nvPr/>
        </p:nvSpPr>
        <p:spPr>
          <a:xfrm>
            <a:off x="4206241"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11654971" y="6342742"/>
            <a:ext cx="418704" cy="369332"/>
          </a:xfrm>
          <a:prstGeom prst="rect">
            <a:avLst/>
          </a:prstGeom>
          <a:noFill/>
        </p:spPr>
        <p:txBody>
          <a:bodyPr wrap="none" rtlCol="0">
            <a:spAutoFit/>
          </a:bodyPr>
          <a:lstStyle/>
          <a:p>
            <a:r>
              <a:rPr lang="es-US" dirty="0"/>
              <a:t>39</a:t>
            </a:r>
            <a:endParaRPr lang="en-US" dirty="0"/>
          </a:p>
        </p:txBody>
      </p:sp>
      <p:grpSp>
        <p:nvGrpSpPr>
          <p:cNvPr id="9" name="Group 8">
            <a:extLst>
              <a:ext uri="{FF2B5EF4-FFF2-40B4-BE49-F238E27FC236}">
                <a16:creationId xmlns:a16="http://schemas.microsoft.com/office/drawing/2014/main" id="{05FF60E6-E434-48D0-A2AF-94CD6665B65A}"/>
              </a:ext>
            </a:extLst>
          </p:cNvPr>
          <p:cNvGrpSpPr/>
          <p:nvPr/>
        </p:nvGrpSpPr>
        <p:grpSpPr>
          <a:xfrm>
            <a:off x="1188720" y="4101474"/>
            <a:ext cx="6367210" cy="2251710"/>
            <a:chOff x="1188720" y="4124801"/>
            <a:chExt cx="6367210" cy="2251710"/>
          </a:xfrm>
        </p:grpSpPr>
        <p:sp>
          <p:nvSpPr>
            <p:cNvPr id="10" name="TextBox 9">
              <a:extLst>
                <a:ext uri="{FF2B5EF4-FFF2-40B4-BE49-F238E27FC236}">
                  <a16:creationId xmlns:a16="http://schemas.microsoft.com/office/drawing/2014/main" id="{04F5959A-20A9-4923-841F-0D14F2B83C65}"/>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1" name="Picture 2" descr="https://s-media-cache-ak0.pinimg.com/736x/a9/fb/ce/a9fbce7ea92903d2f2d597026c745b15.jpg">
              <a:extLst>
                <a:ext uri="{FF2B5EF4-FFF2-40B4-BE49-F238E27FC236}">
                  <a16:creationId xmlns:a16="http://schemas.microsoft.com/office/drawing/2014/main" id="{597C6649-D451-4B61-93BF-FE22AF7750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30649128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078850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88720" y="76581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40</a:t>
            </a:r>
            <a:endParaRPr lang="en-US" dirty="0"/>
          </a:p>
        </p:txBody>
      </p:sp>
    </p:spTree>
    <p:extLst>
      <p:ext uri="{BB962C8B-B14F-4D97-AF65-F5344CB8AC3E}">
        <p14:creationId xmlns:p14="http://schemas.microsoft.com/office/powerpoint/2010/main" val="185318593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3</a:t>
            </a:r>
          </a:p>
        </p:txBody>
      </p:sp>
    </p:spTree>
    <p:extLst>
      <p:ext uri="{BB962C8B-B14F-4D97-AF65-F5344CB8AC3E}">
        <p14:creationId xmlns:p14="http://schemas.microsoft.com/office/powerpoint/2010/main" val="144097626"/>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40</a:t>
            </a:r>
            <a:endParaRPr lang="en-US" dirty="0"/>
          </a:p>
        </p:txBody>
      </p:sp>
    </p:spTree>
    <p:extLst>
      <p:ext uri="{BB962C8B-B14F-4D97-AF65-F5344CB8AC3E}">
        <p14:creationId xmlns:p14="http://schemas.microsoft.com/office/powerpoint/2010/main" val="1640317075"/>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TextBox 9"/>
          <p:cNvSpPr txBox="1"/>
          <p:nvPr/>
        </p:nvSpPr>
        <p:spPr>
          <a:xfrm>
            <a:off x="11654971" y="6342742"/>
            <a:ext cx="418704" cy="369332"/>
          </a:xfrm>
          <a:prstGeom prst="rect">
            <a:avLst/>
          </a:prstGeom>
          <a:noFill/>
        </p:spPr>
        <p:txBody>
          <a:bodyPr wrap="none" rtlCol="0">
            <a:spAutoFit/>
          </a:bodyPr>
          <a:lstStyle/>
          <a:p>
            <a:r>
              <a:rPr lang="es-US" dirty="0"/>
              <a:t>40</a:t>
            </a:r>
            <a:endParaRPr lang="en-US" dirty="0"/>
          </a:p>
        </p:txBody>
      </p:sp>
      <p:grpSp>
        <p:nvGrpSpPr>
          <p:cNvPr id="11" name="Group 10">
            <a:extLst>
              <a:ext uri="{FF2B5EF4-FFF2-40B4-BE49-F238E27FC236}">
                <a16:creationId xmlns:a16="http://schemas.microsoft.com/office/drawing/2014/main" id="{F6FAC5F3-826F-46DD-ACB8-78F0931644EC}"/>
              </a:ext>
            </a:extLst>
          </p:cNvPr>
          <p:cNvGrpSpPr/>
          <p:nvPr/>
        </p:nvGrpSpPr>
        <p:grpSpPr>
          <a:xfrm>
            <a:off x="1188720" y="4101474"/>
            <a:ext cx="6367210" cy="2251710"/>
            <a:chOff x="1188720" y="4124801"/>
            <a:chExt cx="6367210" cy="2251710"/>
          </a:xfrm>
        </p:grpSpPr>
        <p:sp>
          <p:nvSpPr>
            <p:cNvPr id="12" name="TextBox 11">
              <a:extLst>
                <a:ext uri="{FF2B5EF4-FFF2-40B4-BE49-F238E27FC236}">
                  <a16:creationId xmlns:a16="http://schemas.microsoft.com/office/drawing/2014/main" id="{7D03A689-54A2-407F-8D6D-E3F494CFBCAB}"/>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3" name="Picture 2" descr="https://s-media-cache-ak0.pinimg.com/736x/a9/fb/ce/a9fbce7ea92903d2f2d597026c745b15.jpg">
              <a:extLst>
                <a:ext uri="{FF2B5EF4-FFF2-40B4-BE49-F238E27FC236}">
                  <a16:creationId xmlns:a16="http://schemas.microsoft.com/office/drawing/2014/main" id="{B0B42CD6-E959-41E0-8BFC-1F178FCC858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04121941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586222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Isosceles Triangle 2"/>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Diamond 3"/>
          <p:cNvSpPr>
            <a:spLocks noChangeAspect="1"/>
          </p:cNvSpPr>
          <p:nvPr/>
        </p:nvSpPr>
        <p:spPr>
          <a:xfrm>
            <a:off x="7452362" y="94488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TextBox 4"/>
          <p:cNvSpPr txBox="1"/>
          <p:nvPr/>
        </p:nvSpPr>
        <p:spPr>
          <a:xfrm>
            <a:off x="11654971" y="6342742"/>
            <a:ext cx="418704" cy="369332"/>
          </a:xfrm>
          <a:prstGeom prst="rect">
            <a:avLst/>
          </a:prstGeom>
          <a:noFill/>
        </p:spPr>
        <p:txBody>
          <a:bodyPr wrap="none" rtlCol="0">
            <a:spAutoFit/>
          </a:bodyPr>
          <a:lstStyle/>
          <a:p>
            <a:r>
              <a:rPr lang="es-US" dirty="0"/>
              <a:t>41</a:t>
            </a:r>
            <a:endParaRPr lang="en-US" dirty="0"/>
          </a:p>
        </p:txBody>
      </p:sp>
    </p:spTree>
    <p:extLst>
      <p:ext uri="{BB962C8B-B14F-4D97-AF65-F5344CB8AC3E}">
        <p14:creationId xmlns:p14="http://schemas.microsoft.com/office/powerpoint/2010/main" val="140172320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41</a:t>
            </a:r>
            <a:endParaRPr lang="en-US" dirty="0"/>
          </a:p>
        </p:txBody>
      </p:sp>
    </p:spTree>
    <p:extLst>
      <p:ext uri="{BB962C8B-B14F-4D97-AF65-F5344CB8AC3E}">
        <p14:creationId xmlns:p14="http://schemas.microsoft.com/office/powerpoint/2010/main" val="2124120034"/>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Isosceles Triangle 7"/>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Diamond 8"/>
          <p:cNvSpPr>
            <a:spLocks noChangeAspect="1"/>
          </p:cNvSpPr>
          <p:nvPr/>
        </p:nvSpPr>
        <p:spPr>
          <a:xfrm>
            <a:off x="7452362" y="94488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10" name="Group 9"/>
          <p:cNvGrpSpPr/>
          <p:nvPr/>
        </p:nvGrpSpPr>
        <p:grpSpPr>
          <a:xfrm>
            <a:off x="1188720" y="4127087"/>
            <a:ext cx="6935724" cy="2249424"/>
            <a:chOff x="1188720" y="4127087"/>
            <a:chExt cx="6935724" cy="2249424"/>
          </a:xfrm>
        </p:grpSpPr>
        <p:sp>
          <p:nvSpPr>
            <p:cNvPr id="11" name="TextBox 10"/>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12"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extBox 12"/>
          <p:cNvSpPr txBox="1"/>
          <p:nvPr/>
        </p:nvSpPr>
        <p:spPr>
          <a:xfrm>
            <a:off x="11654971" y="6342742"/>
            <a:ext cx="418704" cy="369332"/>
          </a:xfrm>
          <a:prstGeom prst="rect">
            <a:avLst/>
          </a:prstGeom>
          <a:noFill/>
        </p:spPr>
        <p:txBody>
          <a:bodyPr wrap="none" rtlCol="0">
            <a:spAutoFit/>
          </a:bodyPr>
          <a:lstStyle/>
          <a:p>
            <a:r>
              <a:rPr lang="es-US" dirty="0"/>
              <a:t>41</a:t>
            </a:r>
            <a:endParaRPr lang="en-US" dirty="0"/>
          </a:p>
        </p:txBody>
      </p:sp>
    </p:spTree>
    <p:extLst>
      <p:ext uri="{BB962C8B-B14F-4D97-AF65-F5344CB8AC3E}">
        <p14:creationId xmlns:p14="http://schemas.microsoft.com/office/powerpoint/2010/main" val="29328540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687713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Oval 2"/>
          <p:cNvSpPr>
            <a:spLocks noChangeAspect="1"/>
          </p:cNvSpPr>
          <p:nvPr/>
        </p:nvSpPr>
        <p:spPr>
          <a:xfrm>
            <a:off x="417195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42</a:t>
            </a:r>
            <a:endParaRPr lang="en-US" dirty="0"/>
          </a:p>
        </p:txBody>
      </p:sp>
    </p:spTree>
    <p:extLst>
      <p:ext uri="{BB962C8B-B14F-4D97-AF65-F5344CB8AC3E}">
        <p14:creationId xmlns:p14="http://schemas.microsoft.com/office/powerpoint/2010/main" val="356443603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42</a:t>
            </a:r>
            <a:endParaRPr lang="en-US" dirty="0"/>
          </a:p>
        </p:txBody>
      </p:sp>
    </p:spTree>
    <p:extLst>
      <p:ext uri="{BB962C8B-B14F-4D97-AF65-F5344CB8AC3E}">
        <p14:creationId xmlns:p14="http://schemas.microsoft.com/office/powerpoint/2010/main" val="1627267340"/>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Oval 6"/>
          <p:cNvSpPr>
            <a:spLocks noChangeAspect="1"/>
          </p:cNvSpPr>
          <p:nvPr/>
        </p:nvSpPr>
        <p:spPr>
          <a:xfrm>
            <a:off x="4206241"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8" name="Group 7"/>
          <p:cNvGrpSpPr/>
          <p:nvPr/>
        </p:nvGrpSpPr>
        <p:grpSpPr>
          <a:xfrm>
            <a:off x="1188720" y="4127087"/>
            <a:ext cx="6935724" cy="2249424"/>
            <a:chOff x="1188720" y="4127087"/>
            <a:chExt cx="6935724" cy="2249424"/>
          </a:xfrm>
        </p:grpSpPr>
        <p:sp>
          <p:nvSpPr>
            <p:cNvPr id="9" name="TextBox 8"/>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10"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TextBox 10"/>
          <p:cNvSpPr txBox="1"/>
          <p:nvPr/>
        </p:nvSpPr>
        <p:spPr>
          <a:xfrm>
            <a:off x="11654971" y="6342742"/>
            <a:ext cx="418704" cy="369332"/>
          </a:xfrm>
          <a:prstGeom prst="rect">
            <a:avLst/>
          </a:prstGeom>
          <a:noFill/>
        </p:spPr>
        <p:txBody>
          <a:bodyPr wrap="none" rtlCol="0">
            <a:spAutoFit/>
          </a:bodyPr>
          <a:lstStyle/>
          <a:p>
            <a:r>
              <a:rPr lang="es-US" dirty="0"/>
              <a:t>42</a:t>
            </a:r>
            <a:endParaRPr lang="en-US" dirty="0"/>
          </a:p>
        </p:txBody>
      </p:sp>
    </p:spTree>
    <p:extLst>
      <p:ext uri="{BB962C8B-B14F-4D97-AF65-F5344CB8AC3E}">
        <p14:creationId xmlns:p14="http://schemas.microsoft.com/office/powerpoint/2010/main" val="110873793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39885" y="2191658"/>
            <a:ext cx="4950586" cy="1862048"/>
          </a:xfrm>
          <a:prstGeom prst="rect">
            <a:avLst/>
          </a:prstGeom>
          <a:noFill/>
        </p:spPr>
        <p:txBody>
          <a:bodyPr wrap="none" rtlCol="0">
            <a:spAutoFit/>
          </a:bodyPr>
          <a:lstStyle/>
          <a:p>
            <a:r>
              <a:rPr lang="es-US" sz="11500" dirty="0" err="1"/>
              <a:t>Practice</a:t>
            </a:r>
            <a:endParaRPr lang="en-US" sz="11500" dirty="0"/>
          </a:p>
        </p:txBody>
      </p:sp>
    </p:spTree>
    <p:extLst>
      <p:ext uri="{BB962C8B-B14F-4D97-AF65-F5344CB8AC3E}">
        <p14:creationId xmlns:p14="http://schemas.microsoft.com/office/powerpoint/2010/main" val="772204757"/>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2</a:t>
            </a:r>
          </a:p>
        </p:txBody>
      </p:sp>
    </p:spTree>
    <p:extLst>
      <p:ext uri="{BB962C8B-B14F-4D97-AF65-F5344CB8AC3E}">
        <p14:creationId xmlns:p14="http://schemas.microsoft.com/office/powerpoint/2010/main" val="3681008487"/>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580321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Diamond 2"/>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43</a:t>
            </a:r>
            <a:endParaRPr lang="en-US" dirty="0"/>
          </a:p>
        </p:txBody>
      </p:sp>
    </p:spTree>
    <p:extLst>
      <p:ext uri="{BB962C8B-B14F-4D97-AF65-F5344CB8AC3E}">
        <p14:creationId xmlns:p14="http://schemas.microsoft.com/office/powerpoint/2010/main" val="51510395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43</a:t>
            </a:r>
            <a:endParaRPr lang="en-US" dirty="0"/>
          </a:p>
        </p:txBody>
      </p:sp>
    </p:spTree>
    <p:extLst>
      <p:ext uri="{BB962C8B-B14F-4D97-AF65-F5344CB8AC3E}">
        <p14:creationId xmlns:p14="http://schemas.microsoft.com/office/powerpoint/2010/main" val="2251966431"/>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Oval 5"/>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Diamond 6"/>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11654971" y="6342742"/>
            <a:ext cx="418704" cy="369332"/>
          </a:xfrm>
          <a:prstGeom prst="rect">
            <a:avLst/>
          </a:prstGeom>
          <a:noFill/>
        </p:spPr>
        <p:txBody>
          <a:bodyPr wrap="none" rtlCol="0">
            <a:spAutoFit/>
          </a:bodyPr>
          <a:lstStyle/>
          <a:p>
            <a:r>
              <a:rPr lang="es-US" dirty="0"/>
              <a:t>43</a:t>
            </a:r>
            <a:endParaRPr lang="en-US" dirty="0"/>
          </a:p>
        </p:txBody>
      </p:sp>
    </p:spTree>
    <p:extLst>
      <p:ext uri="{BB962C8B-B14F-4D97-AF65-F5344CB8AC3E}">
        <p14:creationId xmlns:p14="http://schemas.microsoft.com/office/powerpoint/2010/main" val="959588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62443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44</a:t>
            </a:r>
            <a:endParaRPr lang="en-US" dirty="0"/>
          </a:p>
        </p:txBody>
      </p:sp>
    </p:spTree>
    <p:extLst>
      <p:ext uri="{BB962C8B-B14F-4D97-AF65-F5344CB8AC3E}">
        <p14:creationId xmlns:p14="http://schemas.microsoft.com/office/powerpoint/2010/main" val="390386881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44</a:t>
            </a:r>
            <a:endParaRPr lang="en-US" dirty="0"/>
          </a:p>
        </p:txBody>
      </p:sp>
    </p:spTree>
    <p:extLst>
      <p:ext uri="{BB962C8B-B14F-4D97-AF65-F5344CB8AC3E}">
        <p14:creationId xmlns:p14="http://schemas.microsoft.com/office/powerpoint/2010/main" val="650422204"/>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418704" cy="369332"/>
          </a:xfrm>
          <a:prstGeom prst="rect">
            <a:avLst/>
          </a:prstGeom>
          <a:noFill/>
        </p:spPr>
        <p:txBody>
          <a:bodyPr wrap="none" rtlCol="0">
            <a:spAutoFit/>
          </a:bodyPr>
          <a:lstStyle/>
          <a:p>
            <a:r>
              <a:rPr lang="es-US" dirty="0"/>
              <a:t>44</a:t>
            </a:r>
            <a:endParaRPr lang="en-US" dirty="0"/>
          </a:p>
        </p:txBody>
      </p:sp>
      <p:grpSp>
        <p:nvGrpSpPr>
          <p:cNvPr id="8" name="Group 7">
            <a:extLst>
              <a:ext uri="{FF2B5EF4-FFF2-40B4-BE49-F238E27FC236}">
                <a16:creationId xmlns:a16="http://schemas.microsoft.com/office/drawing/2014/main" id="{239A23A7-ED96-4B26-B157-0AEE5B33D3A3}"/>
              </a:ext>
            </a:extLst>
          </p:cNvPr>
          <p:cNvGrpSpPr/>
          <p:nvPr/>
        </p:nvGrpSpPr>
        <p:grpSpPr>
          <a:xfrm>
            <a:off x="1188720" y="4101474"/>
            <a:ext cx="6367210" cy="2251710"/>
            <a:chOff x="1188720" y="4124801"/>
            <a:chExt cx="6367210" cy="2251710"/>
          </a:xfrm>
        </p:grpSpPr>
        <p:sp>
          <p:nvSpPr>
            <p:cNvPr id="9" name="TextBox 8">
              <a:extLst>
                <a:ext uri="{FF2B5EF4-FFF2-40B4-BE49-F238E27FC236}">
                  <a16:creationId xmlns:a16="http://schemas.microsoft.com/office/drawing/2014/main" id="{F9726573-1764-4FD5-B3C7-86F14D81FC8D}"/>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0" name="Picture 2" descr="https://s-media-cache-ak0.pinimg.com/736x/a9/fb/ce/a9fbce7ea92903d2f2d597026c745b15.jpg">
              <a:extLst>
                <a:ext uri="{FF2B5EF4-FFF2-40B4-BE49-F238E27FC236}">
                  <a16:creationId xmlns:a16="http://schemas.microsoft.com/office/drawing/2014/main" id="{EBD2A5F3-404D-46F0-B011-7558DC3E04C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30862472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396302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1291591" y="93726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Diamond 2"/>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45</a:t>
            </a:r>
            <a:endParaRPr lang="en-US" dirty="0"/>
          </a:p>
        </p:txBody>
      </p:sp>
    </p:spTree>
    <p:extLst>
      <p:ext uri="{BB962C8B-B14F-4D97-AF65-F5344CB8AC3E}">
        <p14:creationId xmlns:p14="http://schemas.microsoft.com/office/powerpoint/2010/main" val="64004704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6648" y="3105834"/>
            <a:ext cx="418704" cy="646331"/>
          </a:xfrm>
          <a:prstGeom prst="rect">
            <a:avLst/>
          </a:prstGeom>
          <a:noFill/>
        </p:spPr>
        <p:txBody>
          <a:bodyPr wrap="none" rtlCol="0">
            <a:spAutoFit/>
          </a:bodyPr>
          <a:lstStyle/>
          <a:p>
            <a:r>
              <a:rPr lang="en-GB" sz="3600" dirty="0"/>
              <a:t>1</a:t>
            </a:r>
          </a:p>
        </p:txBody>
      </p:sp>
    </p:spTree>
    <p:extLst>
      <p:ext uri="{BB962C8B-B14F-4D97-AF65-F5344CB8AC3E}">
        <p14:creationId xmlns:p14="http://schemas.microsoft.com/office/powerpoint/2010/main" val="3815333959"/>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45</a:t>
            </a:r>
            <a:endParaRPr lang="en-US" dirty="0"/>
          </a:p>
        </p:txBody>
      </p:sp>
    </p:spTree>
    <p:extLst>
      <p:ext uri="{BB962C8B-B14F-4D97-AF65-F5344CB8AC3E}">
        <p14:creationId xmlns:p14="http://schemas.microsoft.com/office/powerpoint/2010/main" val="3158679194"/>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Diamond 5"/>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Isosceles Triangle 6"/>
          <p:cNvSpPr>
            <a:spLocks noChangeAspect="1"/>
          </p:cNvSpPr>
          <p:nvPr/>
        </p:nvSpPr>
        <p:spPr>
          <a:xfrm>
            <a:off x="1188720" y="93726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11654971" y="6342742"/>
            <a:ext cx="418704" cy="369332"/>
          </a:xfrm>
          <a:prstGeom prst="rect">
            <a:avLst/>
          </a:prstGeom>
          <a:noFill/>
        </p:spPr>
        <p:txBody>
          <a:bodyPr wrap="none" rtlCol="0">
            <a:spAutoFit/>
          </a:bodyPr>
          <a:lstStyle/>
          <a:p>
            <a:r>
              <a:rPr lang="es-US" dirty="0"/>
              <a:t>45</a:t>
            </a:r>
            <a:endParaRPr lang="en-US" dirty="0"/>
          </a:p>
        </p:txBody>
      </p:sp>
    </p:spTree>
    <p:extLst>
      <p:ext uri="{BB962C8B-B14F-4D97-AF65-F5344CB8AC3E}">
        <p14:creationId xmlns:p14="http://schemas.microsoft.com/office/powerpoint/2010/main" val="61060863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049020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46</a:t>
            </a:r>
            <a:endParaRPr lang="en-US" dirty="0"/>
          </a:p>
        </p:txBody>
      </p:sp>
    </p:spTree>
    <p:extLst>
      <p:ext uri="{BB962C8B-B14F-4D97-AF65-F5344CB8AC3E}">
        <p14:creationId xmlns:p14="http://schemas.microsoft.com/office/powerpoint/2010/main" val="112505096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46</a:t>
            </a:r>
            <a:endParaRPr lang="en-US" dirty="0"/>
          </a:p>
        </p:txBody>
      </p:sp>
    </p:spTree>
    <p:extLst>
      <p:ext uri="{BB962C8B-B14F-4D97-AF65-F5344CB8AC3E}">
        <p14:creationId xmlns:p14="http://schemas.microsoft.com/office/powerpoint/2010/main" val="3279924543"/>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418704" cy="369332"/>
          </a:xfrm>
          <a:prstGeom prst="rect">
            <a:avLst/>
          </a:prstGeom>
          <a:noFill/>
        </p:spPr>
        <p:txBody>
          <a:bodyPr wrap="none" rtlCol="0">
            <a:spAutoFit/>
          </a:bodyPr>
          <a:lstStyle/>
          <a:p>
            <a:r>
              <a:rPr lang="es-US" dirty="0"/>
              <a:t>46</a:t>
            </a:r>
            <a:endParaRPr lang="en-US" dirty="0"/>
          </a:p>
        </p:txBody>
      </p:sp>
      <p:grpSp>
        <p:nvGrpSpPr>
          <p:cNvPr id="8" name="Group 7">
            <a:extLst>
              <a:ext uri="{FF2B5EF4-FFF2-40B4-BE49-F238E27FC236}">
                <a16:creationId xmlns:a16="http://schemas.microsoft.com/office/drawing/2014/main" id="{444F3C99-97DF-4EEA-8246-D340E7364CA6}"/>
              </a:ext>
            </a:extLst>
          </p:cNvPr>
          <p:cNvGrpSpPr/>
          <p:nvPr/>
        </p:nvGrpSpPr>
        <p:grpSpPr>
          <a:xfrm>
            <a:off x="1188720" y="4101474"/>
            <a:ext cx="6367210" cy="2251710"/>
            <a:chOff x="1188720" y="4124801"/>
            <a:chExt cx="6367210" cy="2251710"/>
          </a:xfrm>
        </p:grpSpPr>
        <p:sp>
          <p:nvSpPr>
            <p:cNvPr id="9" name="TextBox 8">
              <a:extLst>
                <a:ext uri="{FF2B5EF4-FFF2-40B4-BE49-F238E27FC236}">
                  <a16:creationId xmlns:a16="http://schemas.microsoft.com/office/drawing/2014/main" id="{251C36C5-3ECA-46E1-8B24-18E0E0298372}"/>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0" name="Picture 2" descr="https://s-media-cache-ak0.pinimg.com/736x/a9/fb/ce/a9fbce7ea92903d2f2d597026c745b15.jpg">
              <a:extLst>
                <a:ext uri="{FF2B5EF4-FFF2-40B4-BE49-F238E27FC236}">
                  <a16:creationId xmlns:a16="http://schemas.microsoft.com/office/drawing/2014/main" id="{0B66C4B6-BBE8-4051-A991-1CE00F85279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17738300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447613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Isosceles Triangle 2"/>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47</a:t>
            </a:r>
            <a:endParaRPr lang="en-US" dirty="0"/>
          </a:p>
        </p:txBody>
      </p:sp>
    </p:spTree>
    <p:extLst>
      <p:ext uri="{BB962C8B-B14F-4D97-AF65-F5344CB8AC3E}">
        <p14:creationId xmlns:p14="http://schemas.microsoft.com/office/powerpoint/2010/main" val="332824042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47</a:t>
            </a:r>
            <a:endParaRPr lang="en-US" dirty="0"/>
          </a:p>
        </p:txBody>
      </p:sp>
    </p:spTree>
    <p:extLst>
      <p:ext uri="{BB962C8B-B14F-4D97-AF65-F5344CB8AC3E}">
        <p14:creationId xmlns:p14="http://schemas.microsoft.com/office/powerpoint/2010/main" val="3634495608"/>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Isosceles Triangle 3"/>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418704" cy="369332"/>
          </a:xfrm>
          <a:prstGeom prst="rect">
            <a:avLst/>
          </a:prstGeom>
          <a:noFill/>
        </p:spPr>
        <p:txBody>
          <a:bodyPr wrap="none" rtlCol="0">
            <a:spAutoFit/>
          </a:bodyPr>
          <a:lstStyle/>
          <a:p>
            <a:r>
              <a:rPr lang="es-US" dirty="0"/>
              <a:t>47</a:t>
            </a:r>
            <a:endParaRPr lang="en-US" dirty="0"/>
          </a:p>
        </p:txBody>
      </p:sp>
      <p:grpSp>
        <p:nvGrpSpPr>
          <p:cNvPr id="8" name="Group 7">
            <a:extLst>
              <a:ext uri="{FF2B5EF4-FFF2-40B4-BE49-F238E27FC236}">
                <a16:creationId xmlns:a16="http://schemas.microsoft.com/office/drawing/2014/main" id="{969F6138-6C46-41EA-93B7-795726531A60}"/>
              </a:ext>
            </a:extLst>
          </p:cNvPr>
          <p:cNvGrpSpPr/>
          <p:nvPr/>
        </p:nvGrpSpPr>
        <p:grpSpPr>
          <a:xfrm>
            <a:off x="1188720" y="4101474"/>
            <a:ext cx="6367210" cy="2251710"/>
            <a:chOff x="1188720" y="4124801"/>
            <a:chExt cx="6367210" cy="2251710"/>
          </a:xfrm>
        </p:grpSpPr>
        <p:sp>
          <p:nvSpPr>
            <p:cNvPr id="9" name="TextBox 8">
              <a:extLst>
                <a:ext uri="{FF2B5EF4-FFF2-40B4-BE49-F238E27FC236}">
                  <a16:creationId xmlns:a16="http://schemas.microsoft.com/office/drawing/2014/main" id="{280C4378-C031-4351-9709-79B32FFD49CA}"/>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0" name="Picture 2" descr="https://s-media-cache-ak0.pinimg.com/736x/a9/fb/ce/a9fbce7ea92903d2f2d597026c745b15.jpg">
              <a:extLst>
                <a:ext uri="{FF2B5EF4-FFF2-40B4-BE49-F238E27FC236}">
                  <a16:creationId xmlns:a16="http://schemas.microsoft.com/office/drawing/2014/main" id="{74E33599-EFC8-4C25-8E4D-A4B4833E3C7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02039352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Isosceles Triangle 2"/>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301686" cy="369332"/>
          </a:xfrm>
          <a:prstGeom prst="rect">
            <a:avLst/>
          </a:prstGeom>
          <a:noFill/>
        </p:spPr>
        <p:txBody>
          <a:bodyPr wrap="none" rtlCol="0">
            <a:spAutoFit/>
          </a:bodyPr>
          <a:lstStyle/>
          <a:p>
            <a:r>
              <a:rPr lang="es-US" dirty="0"/>
              <a:t>1</a:t>
            </a:r>
            <a:endParaRPr lang="en-US" dirty="0"/>
          </a:p>
        </p:txBody>
      </p:sp>
    </p:spTree>
    <p:extLst>
      <p:ext uri="{BB962C8B-B14F-4D97-AF65-F5344CB8AC3E}">
        <p14:creationId xmlns:p14="http://schemas.microsoft.com/office/powerpoint/2010/main" val="362847151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052471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mond 1"/>
          <p:cNvSpPr>
            <a:spLocks noChangeAspect="1"/>
          </p:cNvSpPr>
          <p:nvPr/>
        </p:nvSpPr>
        <p:spPr>
          <a:xfrm>
            <a:off x="118872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48</a:t>
            </a:r>
            <a:endParaRPr lang="en-US" dirty="0"/>
          </a:p>
        </p:txBody>
      </p:sp>
    </p:spTree>
    <p:extLst>
      <p:ext uri="{BB962C8B-B14F-4D97-AF65-F5344CB8AC3E}">
        <p14:creationId xmlns:p14="http://schemas.microsoft.com/office/powerpoint/2010/main" val="57699796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48</a:t>
            </a:r>
            <a:endParaRPr lang="en-US" dirty="0"/>
          </a:p>
        </p:txBody>
      </p:sp>
    </p:spTree>
    <p:extLst>
      <p:ext uri="{BB962C8B-B14F-4D97-AF65-F5344CB8AC3E}">
        <p14:creationId xmlns:p14="http://schemas.microsoft.com/office/powerpoint/2010/main" val="4102396677"/>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mond 2"/>
          <p:cNvSpPr>
            <a:spLocks noChangeAspect="1"/>
          </p:cNvSpPr>
          <p:nvPr/>
        </p:nvSpPr>
        <p:spPr>
          <a:xfrm>
            <a:off x="1188720" y="99441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4" name="Group 3"/>
          <p:cNvGrpSpPr/>
          <p:nvPr/>
        </p:nvGrpSpPr>
        <p:grpSpPr>
          <a:xfrm>
            <a:off x="1188720" y="4127087"/>
            <a:ext cx="6935724" cy="2249424"/>
            <a:chOff x="1188720" y="4127087"/>
            <a:chExt cx="6935724" cy="2249424"/>
          </a:xfrm>
        </p:grpSpPr>
        <p:sp>
          <p:nvSpPr>
            <p:cNvPr id="5" name="TextBox 4"/>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6"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Box 6"/>
          <p:cNvSpPr txBox="1"/>
          <p:nvPr/>
        </p:nvSpPr>
        <p:spPr>
          <a:xfrm>
            <a:off x="11654971" y="6342742"/>
            <a:ext cx="418704" cy="369332"/>
          </a:xfrm>
          <a:prstGeom prst="rect">
            <a:avLst/>
          </a:prstGeom>
          <a:noFill/>
        </p:spPr>
        <p:txBody>
          <a:bodyPr wrap="none" rtlCol="0">
            <a:spAutoFit/>
          </a:bodyPr>
          <a:lstStyle/>
          <a:p>
            <a:r>
              <a:rPr lang="es-US" dirty="0"/>
              <a:t>48</a:t>
            </a:r>
            <a:endParaRPr lang="en-US" dirty="0"/>
          </a:p>
        </p:txBody>
      </p:sp>
    </p:spTree>
    <p:extLst>
      <p:ext uri="{BB962C8B-B14F-4D97-AF65-F5344CB8AC3E}">
        <p14:creationId xmlns:p14="http://schemas.microsoft.com/office/powerpoint/2010/main" val="17450183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7706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1291591" y="93726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Diamond 2"/>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49</a:t>
            </a:r>
            <a:endParaRPr lang="en-US" dirty="0"/>
          </a:p>
        </p:txBody>
      </p:sp>
    </p:spTree>
    <p:extLst>
      <p:ext uri="{BB962C8B-B14F-4D97-AF65-F5344CB8AC3E}">
        <p14:creationId xmlns:p14="http://schemas.microsoft.com/office/powerpoint/2010/main" val="378501585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49</a:t>
            </a:r>
            <a:endParaRPr lang="en-US" dirty="0"/>
          </a:p>
        </p:txBody>
      </p:sp>
    </p:spTree>
    <p:extLst>
      <p:ext uri="{BB962C8B-B14F-4D97-AF65-F5344CB8AC3E}">
        <p14:creationId xmlns:p14="http://schemas.microsoft.com/office/powerpoint/2010/main" val="2419758361"/>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Diamond 5"/>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Isosceles Triangle 6"/>
          <p:cNvSpPr>
            <a:spLocks noChangeAspect="1"/>
          </p:cNvSpPr>
          <p:nvPr/>
        </p:nvSpPr>
        <p:spPr>
          <a:xfrm>
            <a:off x="1188720" y="93726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11654971" y="6342742"/>
            <a:ext cx="418704" cy="369332"/>
          </a:xfrm>
          <a:prstGeom prst="rect">
            <a:avLst/>
          </a:prstGeom>
          <a:noFill/>
        </p:spPr>
        <p:txBody>
          <a:bodyPr wrap="none" rtlCol="0">
            <a:spAutoFit/>
          </a:bodyPr>
          <a:lstStyle/>
          <a:p>
            <a:r>
              <a:rPr lang="es-US" dirty="0"/>
              <a:t>49</a:t>
            </a:r>
            <a:endParaRPr lang="en-US" dirty="0"/>
          </a:p>
        </p:txBody>
      </p:sp>
    </p:spTree>
    <p:extLst>
      <p:ext uri="{BB962C8B-B14F-4D97-AF65-F5344CB8AC3E}">
        <p14:creationId xmlns:p14="http://schemas.microsoft.com/office/powerpoint/2010/main" val="131722477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17430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50</a:t>
            </a:r>
            <a:endParaRPr lang="en-US" dirty="0"/>
          </a:p>
        </p:txBody>
      </p:sp>
    </p:spTree>
    <p:extLst>
      <p:ext uri="{BB962C8B-B14F-4D97-AF65-F5344CB8AC3E}">
        <p14:creationId xmlns:p14="http://schemas.microsoft.com/office/powerpoint/2010/main" val="314120701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1</a:t>
            </a:r>
            <a:endParaRPr lang="en-US" dirty="0"/>
          </a:p>
        </p:txBody>
      </p:sp>
    </p:spTree>
    <p:extLst>
      <p:ext uri="{BB962C8B-B14F-4D97-AF65-F5344CB8AC3E}">
        <p14:creationId xmlns:p14="http://schemas.microsoft.com/office/powerpoint/2010/main" val="4054056208"/>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50</a:t>
            </a:r>
            <a:endParaRPr lang="en-US" dirty="0"/>
          </a:p>
        </p:txBody>
      </p:sp>
    </p:spTree>
    <p:extLst>
      <p:ext uri="{BB962C8B-B14F-4D97-AF65-F5344CB8AC3E}">
        <p14:creationId xmlns:p14="http://schemas.microsoft.com/office/powerpoint/2010/main" val="1291810033"/>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418704" cy="369332"/>
          </a:xfrm>
          <a:prstGeom prst="rect">
            <a:avLst/>
          </a:prstGeom>
          <a:noFill/>
        </p:spPr>
        <p:txBody>
          <a:bodyPr wrap="none" rtlCol="0">
            <a:spAutoFit/>
          </a:bodyPr>
          <a:lstStyle/>
          <a:p>
            <a:r>
              <a:rPr lang="es-US" dirty="0"/>
              <a:t>50</a:t>
            </a:r>
            <a:endParaRPr lang="en-US" dirty="0"/>
          </a:p>
        </p:txBody>
      </p:sp>
      <p:grpSp>
        <p:nvGrpSpPr>
          <p:cNvPr id="8" name="Group 7">
            <a:extLst>
              <a:ext uri="{FF2B5EF4-FFF2-40B4-BE49-F238E27FC236}">
                <a16:creationId xmlns:a16="http://schemas.microsoft.com/office/drawing/2014/main" id="{AEE626D4-845F-4391-9198-624FD7AC3465}"/>
              </a:ext>
            </a:extLst>
          </p:cNvPr>
          <p:cNvGrpSpPr/>
          <p:nvPr/>
        </p:nvGrpSpPr>
        <p:grpSpPr>
          <a:xfrm>
            <a:off x="1188720" y="4101474"/>
            <a:ext cx="6367210" cy="2251710"/>
            <a:chOff x="1188720" y="4124801"/>
            <a:chExt cx="6367210" cy="2251710"/>
          </a:xfrm>
        </p:grpSpPr>
        <p:sp>
          <p:nvSpPr>
            <p:cNvPr id="9" name="TextBox 8">
              <a:extLst>
                <a:ext uri="{FF2B5EF4-FFF2-40B4-BE49-F238E27FC236}">
                  <a16:creationId xmlns:a16="http://schemas.microsoft.com/office/drawing/2014/main" id="{42FC3DB7-0A9A-4DC0-89FE-7A0D6C09B2A5}"/>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0" name="Picture 2" descr="https://s-media-cache-ak0.pinimg.com/736x/a9/fb/ce/a9fbce7ea92903d2f2d597026c745b15.jpg">
              <a:extLst>
                <a:ext uri="{FF2B5EF4-FFF2-40B4-BE49-F238E27FC236}">
                  <a16:creationId xmlns:a16="http://schemas.microsoft.com/office/drawing/2014/main" id="{A63AD5DB-FB1F-4D16-9C95-5ACCC04FAA0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747982547"/>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7871147"/>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55866" y="2644170"/>
            <a:ext cx="2081019" cy="1569660"/>
          </a:xfrm>
          <a:prstGeom prst="rect">
            <a:avLst/>
          </a:prstGeom>
          <a:noFill/>
        </p:spPr>
        <p:txBody>
          <a:bodyPr wrap="none" rtlCol="0">
            <a:spAutoFit/>
          </a:bodyPr>
          <a:lstStyle/>
          <a:p>
            <a:r>
              <a:rPr lang="es-US" sz="9600" dirty="0" err="1"/>
              <a:t>End</a:t>
            </a:r>
            <a:endParaRPr lang="en-US" sz="9600" dirty="0"/>
          </a:p>
        </p:txBody>
      </p:sp>
    </p:spTree>
    <p:extLst>
      <p:ext uri="{BB962C8B-B14F-4D97-AF65-F5344CB8AC3E}">
        <p14:creationId xmlns:p14="http://schemas.microsoft.com/office/powerpoint/2010/main" val="3961611660"/>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Isosceles Triangle 3"/>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301686" cy="369332"/>
          </a:xfrm>
          <a:prstGeom prst="rect">
            <a:avLst/>
          </a:prstGeom>
          <a:noFill/>
        </p:spPr>
        <p:txBody>
          <a:bodyPr wrap="none" rtlCol="0">
            <a:spAutoFit/>
          </a:bodyPr>
          <a:lstStyle/>
          <a:p>
            <a:r>
              <a:rPr lang="es-US" dirty="0"/>
              <a:t>1</a:t>
            </a:r>
            <a:endParaRPr lang="en-US" dirty="0"/>
          </a:p>
        </p:txBody>
      </p:sp>
      <p:grpSp>
        <p:nvGrpSpPr>
          <p:cNvPr id="11" name="Group 10">
            <a:extLst>
              <a:ext uri="{FF2B5EF4-FFF2-40B4-BE49-F238E27FC236}">
                <a16:creationId xmlns:a16="http://schemas.microsoft.com/office/drawing/2014/main" id="{16DDEEA3-F002-42A8-8372-A4E3C69DBCA4}"/>
              </a:ext>
            </a:extLst>
          </p:cNvPr>
          <p:cNvGrpSpPr/>
          <p:nvPr/>
        </p:nvGrpSpPr>
        <p:grpSpPr>
          <a:xfrm>
            <a:off x="1188720" y="4101474"/>
            <a:ext cx="6367210" cy="2251710"/>
            <a:chOff x="1188720" y="4124801"/>
            <a:chExt cx="6367210" cy="2251710"/>
          </a:xfrm>
        </p:grpSpPr>
        <p:sp>
          <p:nvSpPr>
            <p:cNvPr id="12" name="TextBox 11">
              <a:extLst>
                <a:ext uri="{FF2B5EF4-FFF2-40B4-BE49-F238E27FC236}">
                  <a16:creationId xmlns:a16="http://schemas.microsoft.com/office/drawing/2014/main" id="{2D71EEA0-474F-4AFD-A258-B029A98F0B20}"/>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3" name="Picture 2" descr="https://s-media-cache-ak0.pinimg.com/736x/a9/fb/ce/a9fbce7ea92903d2f2d597026c745b15.jpg">
              <a:extLst>
                <a:ext uri="{FF2B5EF4-FFF2-40B4-BE49-F238E27FC236}">
                  <a16:creationId xmlns:a16="http://schemas.microsoft.com/office/drawing/2014/main" id="{BB1476B6-A0CA-4583-85EF-EFB9A3545C5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23154531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3882987"/>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2</a:t>
            </a:r>
            <a:endParaRPr lang="en-US" dirty="0"/>
          </a:p>
        </p:txBody>
      </p:sp>
    </p:spTree>
    <p:extLst>
      <p:ext uri="{BB962C8B-B14F-4D97-AF65-F5344CB8AC3E}">
        <p14:creationId xmlns:p14="http://schemas.microsoft.com/office/powerpoint/2010/main" val="417902734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2</a:t>
            </a:r>
            <a:endParaRPr lang="en-US" dirty="0"/>
          </a:p>
        </p:txBody>
      </p:sp>
    </p:spTree>
    <p:extLst>
      <p:ext uri="{BB962C8B-B14F-4D97-AF65-F5344CB8AC3E}">
        <p14:creationId xmlns:p14="http://schemas.microsoft.com/office/powerpoint/2010/main" val="1810072166"/>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301686" cy="369332"/>
          </a:xfrm>
          <a:prstGeom prst="rect">
            <a:avLst/>
          </a:prstGeom>
          <a:noFill/>
        </p:spPr>
        <p:txBody>
          <a:bodyPr wrap="none" rtlCol="0">
            <a:spAutoFit/>
          </a:bodyPr>
          <a:lstStyle/>
          <a:p>
            <a:r>
              <a:rPr lang="es-US" dirty="0"/>
              <a:t>2</a:t>
            </a:r>
            <a:endParaRPr lang="en-US" dirty="0"/>
          </a:p>
        </p:txBody>
      </p:sp>
      <p:grpSp>
        <p:nvGrpSpPr>
          <p:cNvPr id="11" name="Group 10">
            <a:extLst>
              <a:ext uri="{FF2B5EF4-FFF2-40B4-BE49-F238E27FC236}">
                <a16:creationId xmlns:a16="http://schemas.microsoft.com/office/drawing/2014/main" id="{7F9E36D3-EE2E-4383-A177-25ABEC3FC5A6}"/>
              </a:ext>
            </a:extLst>
          </p:cNvPr>
          <p:cNvGrpSpPr/>
          <p:nvPr/>
        </p:nvGrpSpPr>
        <p:grpSpPr>
          <a:xfrm>
            <a:off x="1188720" y="4101474"/>
            <a:ext cx="6367210" cy="2251710"/>
            <a:chOff x="1188720" y="4124801"/>
            <a:chExt cx="6367210" cy="2251710"/>
          </a:xfrm>
        </p:grpSpPr>
        <p:sp>
          <p:nvSpPr>
            <p:cNvPr id="12" name="TextBox 11">
              <a:extLst>
                <a:ext uri="{FF2B5EF4-FFF2-40B4-BE49-F238E27FC236}">
                  <a16:creationId xmlns:a16="http://schemas.microsoft.com/office/drawing/2014/main" id="{3498C363-BB94-437A-8802-544B9885FE9A}"/>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3" name="Picture 2" descr="https://s-media-cache-ak0.pinimg.com/736x/a9/fb/ce/a9fbce7ea92903d2f2d597026c745b15.jpg">
              <a:extLst>
                <a:ext uri="{FF2B5EF4-FFF2-40B4-BE49-F238E27FC236}">
                  <a16:creationId xmlns:a16="http://schemas.microsoft.com/office/drawing/2014/main" id="{C7E71AFE-EAAC-486E-AEC1-D1C473C6E4A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27065845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495392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Point Star 4"/>
          <p:cNvSpPr>
            <a:spLocks noChangeAspect="1"/>
          </p:cNvSpPr>
          <p:nvPr/>
        </p:nvSpPr>
        <p:spPr>
          <a:xfrm>
            <a:off x="1188720" y="731371"/>
            <a:ext cx="1828800" cy="18288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234734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Diamond 2"/>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301686" cy="369332"/>
          </a:xfrm>
          <a:prstGeom prst="rect">
            <a:avLst/>
          </a:prstGeom>
          <a:noFill/>
        </p:spPr>
        <p:txBody>
          <a:bodyPr wrap="none" rtlCol="0">
            <a:spAutoFit/>
          </a:bodyPr>
          <a:lstStyle/>
          <a:p>
            <a:r>
              <a:rPr lang="es-US" dirty="0"/>
              <a:t>3</a:t>
            </a:r>
            <a:endParaRPr lang="en-US" dirty="0"/>
          </a:p>
        </p:txBody>
      </p:sp>
    </p:spTree>
    <p:extLst>
      <p:ext uri="{BB962C8B-B14F-4D97-AF65-F5344CB8AC3E}">
        <p14:creationId xmlns:p14="http://schemas.microsoft.com/office/powerpoint/2010/main" val="266921616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3</a:t>
            </a:r>
            <a:endParaRPr lang="en-US" dirty="0"/>
          </a:p>
        </p:txBody>
      </p:sp>
    </p:spTree>
    <p:extLst>
      <p:ext uri="{BB962C8B-B14F-4D97-AF65-F5344CB8AC3E}">
        <p14:creationId xmlns:p14="http://schemas.microsoft.com/office/powerpoint/2010/main" val="1502113090"/>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2050"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Rectangle 7"/>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Diamond 10"/>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301686" cy="369332"/>
          </a:xfrm>
          <a:prstGeom prst="rect">
            <a:avLst/>
          </a:prstGeom>
          <a:noFill/>
        </p:spPr>
        <p:txBody>
          <a:bodyPr wrap="none" rtlCol="0">
            <a:spAutoFit/>
          </a:bodyPr>
          <a:lstStyle/>
          <a:p>
            <a:r>
              <a:rPr lang="es-US" dirty="0"/>
              <a:t>3</a:t>
            </a:r>
            <a:endParaRPr lang="en-US" dirty="0"/>
          </a:p>
        </p:txBody>
      </p:sp>
    </p:spTree>
    <p:extLst>
      <p:ext uri="{BB962C8B-B14F-4D97-AF65-F5344CB8AC3E}">
        <p14:creationId xmlns:p14="http://schemas.microsoft.com/office/powerpoint/2010/main" val="145137721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11223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mond 1"/>
          <p:cNvSpPr>
            <a:spLocks noChangeAspect="1"/>
          </p:cNvSpPr>
          <p:nvPr/>
        </p:nvSpPr>
        <p:spPr>
          <a:xfrm>
            <a:off x="118872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4</a:t>
            </a:r>
            <a:endParaRPr lang="en-US" dirty="0"/>
          </a:p>
        </p:txBody>
      </p:sp>
    </p:spTree>
    <p:extLst>
      <p:ext uri="{BB962C8B-B14F-4D97-AF65-F5344CB8AC3E}">
        <p14:creationId xmlns:p14="http://schemas.microsoft.com/office/powerpoint/2010/main" val="157526671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4</a:t>
            </a:r>
            <a:endParaRPr lang="en-US" dirty="0"/>
          </a:p>
        </p:txBody>
      </p:sp>
    </p:spTree>
    <p:extLst>
      <p:ext uri="{BB962C8B-B14F-4D97-AF65-F5344CB8AC3E}">
        <p14:creationId xmlns:p14="http://schemas.microsoft.com/office/powerpoint/2010/main" val="3759479106"/>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mond 2"/>
          <p:cNvSpPr>
            <a:spLocks noChangeAspect="1"/>
          </p:cNvSpPr>
          <p:nvPr/>
        </p:nvSpPr>
        <p:spPr>
          <a:xfrm>
            <a:off x="1188720" y="99441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4" name="Group 3"/>
          <p:cNvGrpSpPr/>
          <p:nvPr/>
        </p:nvGrpSpPr>
        <p:grpSpPr>
          <a:xfrm>
            <a:off x="1188720" y="4127087"/>
            <a:ext cx="6935724" cy="2249424"/>
            <a:chOff x="1188720" y="4127087"/>
            <a:chExt cx="6935724" cy="2249424"/>
          </a:xfrm>
        </p:grpSpPr>
        <p:sp>
          <p:nvSpPr>
            <p:cNvPr id="5" name="TextBox 4"/>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6"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Box 6"/>
          <p:cNvSpPr txBox="1"/>
          <p:nvPr/>
        </p:nvSpPr>
        <p:spPr>
          <a:xfrm>
            <a:off x="11654971" y="6342742"/>
            <a:ext cx="301686" cy="369332"/>
          </a:xfrm>
          <a:prstGeom prst="rect">
            <a:avLst/>
          </a:prstGeom>
          <a:noFill/>
        </p:spPr>
        <p:txBody>
          <a:bodyPr wrap="none" rtlCol="0">
            <a:spAutoFit/>
          </a:bodyPr>
          <a:lstStyle/>
          <a:p>
            <a:r>
              <a:rPr lang="es-US" dirty="0"/>
              <a:t>4</a:t>
            </a:r>
            <a:endParaRPr lang="en-US" dirty="0"/>
          </a:p>
        </p:txBody>
      </p:sp>
    </p:spTree>
    <p:extLst>
      <p:ext uri="{BB962C8B-B14F-4D97-AF65-F5344CB8AC3E}">
        <p14:creationId xmlns:p14="http://schemas.microsoft.com/office/powerpoint/2010/main" val="403545020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094514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948691" y="8591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5</a:t>
            </a:r>
            <a:endParaRPr lang="en-US" dirty="0"/>
          </a:p>
        </p:txBody>
      </p:sp>
    </p:spTree>
    <p:extLst>
      <p:ext uri="{BB962C8B-B14F-4D97-AF65-F5344CB8AC3E}">
        <p14:creationId xmlns:p14="http://schemas.microsoft.com/office/powerpoint/2010/main" val="425587065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5</a:t>
            </a:r>
            <a:endParaRPr lang="en-US" dirty="0"/>
          </a:p>
        </p:txBody>
      </p:sp>
    </p:spTree>
    <p:extLst>
      <p:ext uri="{BB962C8B-B14F-4D97-AF65-F5344CB8AC3E}">
        <p14:creationId xmlns:p14="http://schemas.microsoft.com/office/powerpoint/2010/main" val="2709944180"/>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Tree>
    <p:extLst>
      <p:ext uri="{BB962C8B-B14F-4D97-AF65-F5344CB8AC3E}">
        <p14:creationId xmlns:p14="http://schemas.microsoft.com/office/powerpoint/2010/main" val="249768443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5"/>
          <p:cNvSpPr>
            <a:spLocks noChangeAspect="1"/>
          </p:cNvSpPr>
          <p:nvPr/>
        </p:nvSpPr>
        <p:spPr>
          <a:xfrm>
            <a:off x="1188720" y="8591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7" name="Group 6"/>
          <p:cNvGrpSpPr/>
          <p:nvPr/>
        </p:nvGrpSpPr>
        <p:grpSpPr>
          <a:xfrm>
            <a:off x="1188720" y="4127087"/>
            <a:ext cx="6935724" cy="2249424"/>
            <a:chOff x="1188720" y="4127087"/>
            <a:chExt cx="6935724" cy="2249424"/>
          </a:xfrm>
        </p:grpSpPr>
        <p:sp>
          <p:nvSpPr>
            <p:cNvPr id="8" name="TextBox 7"/>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9"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TextBox 9"/>
          <p:cNvSpPr txBox="1"/>
          <p:nvPr/>
        </p:nvSpPr>
        <p:spPr>
          <a:xfrm>
            <a:off x="11654971" y="6342742"/>
            <a:ext cx="301686" cy="369332"/>
          </a:xfrm>
          <a:prstGeom prst="rect">
            <a:avLst/>
          </a:prstGeom>
          <a:noFill/>
        </p:spPr>
        <p:txBody>
          <a:bodyPr wrap="none" rtlCol="0">
            <a:spAutoFit/>
          </a:bodyPr>
          <a:lstStyle/>
          <a:p>
            <a:r>
              <a:rPr lang="es-US" dirty="0"/>
              <a:t>5</a:t>
            </a:r>
            <a:endParaRPr lang="en-US" dirty="0"/>
          </a:p>
        </p:txBody>
      </p:sp>
    </p:spTree>
    <p:extLst>
      <p:ext uri="{BB962C8B-B14F-4D97-AF65-F5344CB8AC3E}">
        <p14:creationId xmlns:p14="http://schemas.microsoft.com/office/powerpoint/2010/main" val="127601528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3169582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Diamond 2"/>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301686" cy="369332"/>
          </a:xfrm>
          <a:prstGeom prst="rect">
            <a:avLst/>
          </a:prstGeom>
          <a:noFill/>
        </p:spPr>
        <p:txBody>
          <a:bodyPr wrap="none" rtlCol="0">
            <a:spAutoFit/>
          </a:bodyPr>
          <a:lstStyle/>
          <a:p>
            <a:r>
              <a:rPr lang="es-US" dirty="0"/>
              <a:t>6</a:t>
            </a:r>
            <a:endParaRPr lang="en-US" dirty="0"/>
          </a:p>
        </p:txBody>
      </p:sp>
    </p:spTree>
    <p:extLst>
      <p:ext uri="{BB962C8B-B14F-4D97-AF65-F5344CB8AC3E}">
        <p14:creationId xmlns:p14="http://schemas.microsoft.com/office/powerpoint/2010/main" val="364960825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6</a:t>
            </a:r>
            <a:endParaRPr lang="en-US" dirty="0"/>
          </a:p>
        </p:txBody>
      </p:sp>
    </p:spTree>
    <p:extLst>
      <p:ext uri="{BB962C8B-B14F-4D97-AF65-F5344CB8AC3E}">
        <p14:creationId xmlns:p14="http://schemas.microsoft.com/office/powerpoint/2010/main" val="3092830535"/>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Oval 5"/>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Diamond 6"/>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11654971" y="6342742"/>
            <a:ext cx="301686" cy="369332"/>
          </a:xfrm>
          <a:prstGeom prst="rect">
            <a:avLst/>
          </a:prstGeom>
          <a:noFill/>
        </p:spPr>
        <p:txBody>
          <a:bodyPr wrap="none" rtlCol="0">
            <a:spAutoFit/>
          </a:bodyPr>
          <a:lstStyle/>
          <a:p>
            <a:r>
              <a:rPr lang="es-US" dirty="0"/>
              <a:t>6</a:t>
            </a:r>
            <a:endParaRPr lang="en-US" dirty="0"/>
          </a:p>
        </p:txBody>
      </p:sp>
    </p:spTree>
    <p:extLst>
      <p:ext uri="{BB962C8B-B14F-4D97-AF65-F5344CB8AC3E}">
        <p14:creationId xmlns:p14="http://schemas.microsoft.com/office/powerpoint/2010/main" val="368667665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65464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Isosceles Triangle 2"/>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301686" cy="369332"/>
          </a:xfrm>
          <a:prstGeom prst="rect">
            <a:avLst/>
          </a:prstGeom>
          <a:noFill/>
        </p:spPr>
        <p:txBody>
          <a:bodyPr wrap="none" rtlCol="0">
            <a:spAutoFit/>
          </a:bodyPr>
          <a:lstStyle/>
          <a:p>
            <a:r>
              <a:rPr lang="es-US" dirty="0"/>
              <a:t>7</a:t>
            </a:r>
            <a:endParaRPr lang="en-US" dirty="0"/>
          </a:p>
        </p:txBody>
      </p:sp>
    </p:spTree>
    <p:extLst>
      <p:ext uri="{BB962C8B-B14F-4D97-AF65-F5344CB8AC3E}">
        <p14:creationId xmlns:p14="http://schemas.microsoft.com/office/powerpoint/2010/main" val="420308289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7</a:t>
            </a:r>
            <a:endParaRPr lang="en-US" dirty="0"/>
          </a:p>
        </p:txBody>
      </p:sp>
    </p:spTree>
    <p:extLst>
      <p:ext uri="{BB962C8B-B14F-4D97-AF65-F5344CB8AC3E}">
        <p14:creationId xmlns:p14="http://schemas.microsoft.com/office/powerpoint/2010/main" val="449329211"/>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Isosceles Triangle 3"/>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301686" cy="369332"/>
          </a:xfrm>
          <a:prstGeom prst="rect">
            <a:avLst/>
          </a:prstGeom>
          <a:noFill/>
        </p:spPr>
        <p:txBody>
          <a:bodyPr wrap="none" rtlCol="0">
            <a:spAutoFit/>
          </a:bodyPr>
          <a:lstStyle/>
          <a:p>
            <a:r>
              <a:rPr lang="es-US" dirty="0"/>
              <a:t>7</a:t>
            </a:r>
            <a:endParaRPr lang="en-US" dirty="0"/>
          </a:p>
        </p:txBody>
      </p:sp>
      <p:grpSp>
        <p:nvGrpSpPr>
          <p:cNvPr id="11" name="Group 10">
            <a:extLst>
              <a:ext uri="{FF2B5EF4-FFF2-40B4-BE49-F238E27FC236}">
                <a16:creationId xmlns:a16="http://schemas.microsoft.com/office/drawing/2014/main" id="{9D3D2E00-2F45-4EE9-ABA9-ECF001521A6B}"/>
              </a:ext>
            </a:extLst>
          </p:cNvPr>
          <p:cNvGrpSpPr/>
          <p:nvPr/>
        </p:nvGrpSpPr>
        <p:grpSpPr>
          <a:xfrm>
            <a:off x="1188720" y="4101474"/>
            <a:ext cx="6367210" cy="2251710"/>
            <a:chOff x="1188720" y="4124801"/>
            <a:chExt cx="6367210" cy="2251710"/>
          </a:xfrm>
        </p:grpSpPr>
        <p:sp>
          <p:nvSpPr>
            <p:cNvPr id="12" name="TextBox 11">
              <a:extLst>
                <a:ext uri="{FF2B5EF4-FFF2-40B4-BE49-F238E27FC236}">
                  <a16:creationId xmlns:a16="http://schemas.microsoft.com/office/drawing/2014/main" id="{AB9B9248-A0F1-4B66-A6BC-9D3D61DC0A2E}"/>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3" name="Picture 2" descr="https://s-media-cache-ak0.pinimg.com/736x/a9/fb/ce/a9fbce7ea92903d2f2d597026c745b15.jpg">
              <a:extLst>
                <a:ext uri="{FF2B5EF4-FFF2-40B4-BE49-F238E27FC236}">
                  <a16:creationId xmlns:a16="http://schemas.microsoft.com/office/drawing/2014/main" id="{984D0A37-435E-40D0-BC48-13753978F76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15909465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212572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188720" y="4101474"/>
            <a:ext cx="6367210" cy="2251710"/>
            <a:chOff x="1188720" y="4124801"/>
            <a:chExt cx="6367210" cy="2251710"/>
          </a:xfrm>
        </p:grpSpPr>
        <p:sp>
          <p:nvSpPr>
            <p:cNvPr id="2" name="TextBox 1"/>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026" name="Picture 2" descr="https://s-media-cache-ak0.pinimg.com/736x/a9/fb/ce/a9fbce7ea92903d2f2d597026c745b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5-Point Star 6"/>
          <p:cNvSpPr>
            <a:spLocks noChangeAspect="1"/>
          </p:cNvSpPr>
          <p:nvPr/>
        </p:nvSpPr>
        <p:spPr>
          <a:xfrm>
            <a:off x="1188720" y="731371"/>
            <a:ext cx="1828800" cy="18288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408914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mond 1"/>
          <p:cNvSpPr>
            <a:spLocks noChangeAspect="1"/>
          </p:cNvSpPr>
          <p:nvPr/>
        </p:nvSpPr>
        <p:spPr>
          <a:xfrm>
            <a:off x="118872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8</a:t>
            </a:r>
            <a:endParaRPr lang="en-US" dirty="0"/>
          </a:p>
        </p:txBody>
      </p:sp>
    </p:spTree>
    <p:extLst>
      <p:ext uri="{BB962C8B-B14F-4D97-AF65-F5344CB8AC3E}">
        <p14:creationId xmlns:p14="http://schemas.microsoft.com/office/powerpoint/2010/main" val="44067527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8</a:t>
            </a:r>
            <a:endParaRPr lang="en-US" dirty="0"/>
          </a:p>
        </p:txBody>
      </p:sp>
    </p:spTree>
    <p:extLst>
      <p:ext uri="{BB962C8B-B14F-4D97-AF65-F5344CB8AC3E}">
        <p14:creationId xmlns:p14="http://schemas.microsoft.com/office/powerpoint/2010/main" val="1266940360"/>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mond 2"/>
          <p:cNvSpPr>
            <a:spLocks noChangeAspect="1"/>
          </p:cNvSpPr>
          <p:nvPr/>
        </p:nvSpPr>
        <p:spPr>
          <a:xfrm>
            <a:off x="1188720" y="99441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4" name="Group 3"/>
          <p:cNvGrpSpPr/>
          <p:nvPr/>
        </p:nvGrpSpPr>
        <p:grpSpPr>
          <a:xfrm>
            <a:off x="1188720" y="4127087"/>
            <a:ext cx="6935724" cy="2249424"/>
            <a:chOff x="1188720" y="4127087"/>
            <a:chExt cx="6935724" cy="2249424"/>
          </a:xfrm>
        </p:grpSpPr>
        <p:sp>
          <p:nvSpPr>
            <p:cNvPr id="5" name="TextBox 4"/>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6"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Box 6"/>
          <p:cNvSpPr txBox="1"/>
          <p:nvPr/>
        </p:nvSpPr>
        <p:spPr>
          <a:xfrm>
            <a:off x="11654971" y="6342742"/>
            <a:ext cx="301686" cy="369332"/>
          </a:xfrm>
          <a:prstGeom prst="rect">
            <a:avLst/>
          </a:prstGeom>
          <a:noFill/>
        </p:spPr>
        <p:txBody>
          <a:bodyPr wrap="none" rtlCol="0">
            <a:spAutoFit/>
          </a:bodyPr>
          <a:lstStyle/>
          <a:p>
            <a:r>
              <a:rPr lang="es-US" dirty="0"/>
              <a:t>8</a:t>
            </a:r>
            <a:endParaRPr lang="en-US" dirty="0"/>
          </a:p>
        </p:txBody>
      </p:sp>
    </p:spTree>
    <p:extLst>
      <p:ext uri="{BB962C8B-B14F-4D97-AF65-F5344CB8AC3E}">
        <p14:creationId xmlns:p14="http://schemas.microsoft.com/office/powerpoint/2010/main" val="249463399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476123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88720" y="76581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9</a:t>
            </a:r>
            <a:endParaRPr lang="en-US" dirty="0"/>
          </a:p>
        </p:txBody>
      </p:sp>
    </p:spTree>
    <p:extLst>
      <p:ext uri="{BB962C8B-B14F-4D97-AF65-F5344CB8AC3E}">
        <p14:creationId xmlns:p14="http://schemas.microsoft.com/office/powerpoint/2010/main" val="274641271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301686" cy="369332"/>
          </a:xfrm>
          <a:prstGeom prst="rect">
            <a:avLst/>
          </a:prstGeom>
          <a:noFill/>
        </p:spPr>
        <p:txBody>
          <a:bodyPr wrap="none" rtlCol="0">
            <a:spAutoFit/>
          </a:bodyPr>
          <a:lstStyle/>
          <a:p>
            <a:r>
              <a:rPr lang="es-US" dirty="0"/>
              <a:t>9</a:t>
            </a:r>
            <a:endParaRPr lang="en-US" dirty="0"/>
          </a:p>
        </p:txBody>
      </p:sp>
    </p:spTree>
    <p:extLst>
      <p:ext uri="{BB962C8B-B14F-4D97-AF65-F5344CB8AC3E}">
        <p14:creationId xmlns:p14="http://schemas.microsoft.com/office/powerpoint/2010/main" val="2822469976"/>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Oval 5"/>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301686" cy="369332"/>
          </a:xfrm>
          <a:prstGeom prst="rect">
            <a:avLst/>
          </a:prstGeom>
          <a:noFill/>
        </p:spPr>
        <p:txBody>
          <a:bodyPr wrap="none" rtlCol="0">
            <a:spAutoFit/>
          </a:bodyPr>
          <a:lstStyle/>
          <a:p>
            <a:r>
              <a:rPr lang="es-US" dirty="0"/>
              <a:t>9</a:t>
            </a:r>
            <a:endParaRPr lang="en-US" dirty="0"/>
          </a:p>
        </p:txBody>
      </p:sp>
    </p:spTree>
    <p:extLst>
      <p:ext uri="{BB962C8B-B14F-4D97-AF65-F5344CB8AC3E}">
        <p14:creationId xmlns:p14="http://schemas.microsoft.com/office/powerpoint/2010/main" val="369008024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614618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948691" y="8591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10</a:t>
            </a:r>
            <a:endParaRPr lang="en-US" dirty="0"/>
          </a:p>
        </p:txBody>
      </p:sp>
    </p:spTree>
    <p:extLst>
      <p:ext uri="{BB962C8B-B14F-4D97-AF65-F5344CB8AC3E}">
        <p14:creationId xmlns:p14="http://schemas.microsoft.com/office/powerpoint/2010/main" val="2129220985"/>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10</a:t>
            </a:r>
            <a:endParaRPr lang="en-US" dirty="0"/>
          </a:p>
        </p:txBody>
      </p:sp>
    </p:spTree>
    <p:extLst>
      <p:ext uri="{BB962C8B-B14F-4D97-AF65-F5344CB8AC3E}">
        <p14:creationId xmlns:p14="http://schemas.microsoft.com/office/powerpoint/2010/main" val="820694728"/>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8954983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5"/>
          <p:cNvSpPr>
            <a:spLocks noChangeAspect="1"/>
          </p:cNvSpPr>
          <p:nvPr/>
        </p:nvSpPr>
        <p:spPr>
          <a:xfrm>
            <a:off x="1188720" y="859155"/>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418704" cy="369332"/>
          </a:xfrm>
          <a:prstGeom prst="rect">
            <a:avLst/>
          </a:prstGeom>
          <a:noFill/>
        </p:spPr>
        <p:txBody>
          <a:bodyPr wrap="none" rtlCol="0">
            <a:spAutoFit/>
          </a:bodyPr>
          <a:lstStyle/>
          <a:p>
            <a:r>
              <a:rPr lang="es-US" dirty="0"/>
              <a:t>10</a:t>
            </a:r>
            <a:endParaRPr lang="en-US" dirty="0"/>
          </a:p>
        </p:txBody>
      </p:sp>
      <p:grpSp>
        <p:nvGrpSpPr>
          <p:cNvPr id="8" name="Group 7">
            <a:extLst>
              <a:ext uri="{FF2B5EF4-FFF2-40B4-BE49-F238E27FC236}">
                <a16:creationId xmlns:a16="http://schemas.microsoft.com/office/drawing/2014/main" id="{7C569053-4473-4BB5-8739-E9694C12EFC9}"/>
              </a:ext>
            </a:extLst>
          </p:cNvPr>
          <p:cNvGrpSpPr/>
          <p:nvPr/>
        </p:nvGrpSpPr>
        <p:grpSpPr>
          <a:xfrm>
            <a:off x="1188720" y="4101474"/>
            <a:ext cx="6367210" cy="2251710"/>
            <a:chOff x="1188720" y="4124801"/>
            <a:chExt cx="6367210" cy="2251710"/>
          </a:xfrm>
        </p:grpSpPr>
        <p:sp>
          <p:nvSpPr>
            <p:cNvPr id="9" name="TextBox 8">
              <a:extLst>
                <a:ext uri="{FF2B5EF4-FFF2-40B4-BE49-F238E27FC236}">
                  <a16:creationId xmlns:a16="http://schemas.microsoft.com/office/drawing/2014/main" id="{D251F14A-BEAD-4B48-ADEA-D7763DA76FB8}"/>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0" name="Picture 2" descr="https://s-media-cache-ak0.pinimg.com/736x/a9/fb/ce/a9fbce7ea92903d2f2d597026c745b15.jpg">
              <a:extLst>
                <a:ext uri="{FF2B5EF4-FFF2-40B4-BE49-F238E27FC236}">
                  <a16:creationId xmlns:a16="http://schemas.microsoft.com/office/drawing/2014/main" id="{737CF44F-AB8B-455F-8D77-23D5F15C747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85241341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002307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11</a:t>
            </a:r>
            <a:endParaRPr lang="en-US" dirty="0"/>
          </a:p>
        </p:txBody>
      </p:sp>
    </p:spTree>
    <p:extLst>
      <p:ext uri="{BB962C8B-B14F-4D97-AF65-F5344CB8AC3E}">
        <p14:creationId xmlns:p14="http://schemas.microsoft.com/office/powerpoint/2010/main" val="291137310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11</a:t>
            </a:r>
            <a:endParaRPr lang="en-US" dirty="0"/>
          </a:p>
        </p:txBody>
      </p:sp>
    </p:spTree>
    <p:extLst>
      <p:ext uri="{BB962C8B-B14F-4D97-AF65-F5344CB8AC3E}">
        <p14:creationId xmlns:p14="http://schemas.microsoft.com/office/powerpoint/2010/main" val="2572752853"/>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11654971" y="6342742"/>
            <a:ext cx="418704" cy="369332"/>
          </a:xfrm>
          <a:prstGeom prst="rect">
            <a:avLst/>
          </a:prstGeom>
          <a:noFill/>
        </p:spPr>
        <p:txBody>
          <a:bodyPr wrap="none" rtlCol="0">
            <a:spAutoFit/>
          </a:bodyPr>
          <a:lstStyle/>
          <a:p>
            <a:r>
              <a:rPr lang="es-US" dirty="0"/>
              <a:t>11</a:t>
            </a:r>
            <a:endParaRPr lang="en-US" dirty="0"/>
          </a:p>
        </p:txBody>
      </p:sp>
      <p:grpSp>
        <p:nvGrpSpPr>
          <p:cNvPr id="8" name="Group 7">
            <a:extLst>
              <a:ext uri="{FF2B5EF4-FFF2-40B4-BE49-F238E27FC236}">
                <a16:creationId xmlns:a16="http://schemas.microsoft.com/office/drawing/2014/main" id="{1344D2B2-64F6-4260-98A4-68682A1E6EAE}"/>
              </a:ext>
            </a:extLst>
          </p:cNvPr>
          <p:cNvGrpSpPr/>
          <p:nvPr/>
        </p:nvGrpSpPr>
        <p:grpSpPr>
          <a:xfrm>
            <a:off x="1188720" y="4101474"/>
            <a:ext cx="6367210" cy="2251710"/>
            <a:chOff x="1188720" y="4124801"/>
            <a:chExt cx="6367210" cy="2251710"/>
          </a:xfrm>
        </p:grpSpPr>
        <p:sp>
          <p:nvSpPr>
            <p:cNvPr id="9" name="TextBox 8">
              <a:extLst>
                <a:ext uri="{FF2B5EF4-FFF2-40B4-BE49-F238E27FC236}">
                  <a16:creationId xmlns:a16="http://schemas.microsoft.com/office/drawing/2014/main" id="{37E6D3AA-08BB-4A0B-8AAD-DA018D48E71D}"/>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0" name="Picture 2" descr="https://s-media-cache-ak0.pinimg.com/736x/a9/fb/ce/a9fbce7ea92903d2f2d597026c745b15.jpg">
              <a:extLst>
                <a:ext uri="{FF2B5EF4-FFF2-40B4-BE49-F238E27FC236}">
                  <a16:creationId xmlns:a16="http://schemas.microsoft.com/office/drawing/2014/main" id="{7FBF6B75-0142-4EA1-833D-5C788213EA8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81584171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657954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mond 1"/>
          <p:cNvSpPr>
            <a:spLocks noChangeAspect="1"/>
          </p:cNvSpPr>
          <p:nvPr/>
        </p:nvSpPr>
        <p:spPr>
          <a:xfrm>
            <a:off x="118872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12</a:t>
            </a:r>
            <a:endParaRPr lang="en-US" dirty="0"/>
          </a:p>
        </p:txBody>
      </p:sp>
    </p:spTree>
    <p:extLst>
      <p:ext uri="{BB962C8B-B14F-4D97-AF65-F5344CB8AC3E}">
        <p14:creationId xmlns:p14="http://schemas.microsoft.com/office/powerpoint/2010/main" val="199491877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12</a:t>
            </a:r>
            <a:endParaRPr lang="en-US" dirty="0"/>
          </a:p>
        </p:txBody>
      </p:sp>
    </p:spTree>
    <p:extLst>
      <p:ext uri="{BB962C8B-B14F-4D97-AF65-F5344CB8AC3E}">
        <p14:creationId xmlns:p14="http://schemas.microsoft.com/office/powerpoint/2010/main" val="4138291955"/>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mond 2"/>
          <p:cNvSpPr>
            <a:spLocks noChangeAspect="1"/>
          </p:cNvSpPr>
          <p:nvPr/>
        </p:nvSpPr>
        <p:spPr>
          <a:xfrm>
            <a:off x="1188720" y="99441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4" name="Group 3"/>
          <p:cNvGrpSpPr/>
          <p:nvPr/>
        </p:nvGrpSpPr>
        <p:grpSpPr>
          <a:xfrm>
            <a:off x="1188720" y="4127087"/>
            <a:ext cx="6935724" cy="2249424"/>
            <a:chOff x="1188720" y="4127087"/>
            <a:chExt cx="6935724" cy="2249424"/>
          </a:xfrm>
        </p:grpSpPr>
        <p:sp>
          <p:nvSpPr>
            <p:cNvPr id="5" name="TextBox 4"/>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6"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Box 6"/>
          <p:cNvSpPr txBox="1"/>
          <p:nvPr/>
        </p:nvSpPr>
        <p:spPr>
          <a:xfrm>
            <a:off x="11654971" y="6342742"/>
            <a:ext cx="418704" cy="369332"/>
          </a:xfrm>
          <a:prstGeom prst="rect">
            <a:avLst/>
          </a:prstGeom>
          <a:noFill/>
        </p:spPr>
        <p:txBody>
          <a:bodyPr wrap="none" rtlCol="0">
            <a:spAutoFit/>
          </a:bodyPr>
          <a:lstStyle/>
          <a:p>
            <a:r>
              <a:rPr lang="es-US" dirty="0"/>
              <a:t>12</a:t>
            </a:r>
            <a:endParaRPr lang="en-US" dirty="0"/>
          </a:p>
        </p:txBody>
      </p:sp>
    </p:spTree>
    <p:extLst>
      <p:ext uri="{BB962C8B-B14F-4D97-AF65-F5344CB8AC3E}">
        <p14:creationId xmlns:p14="http://schemas.microsoft.com/office/powerpoint/2010/main" val="423353865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625131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gular Pentagon 3"/>
          <p:cNvSpPr>
            <a:spLocks noChangeAspect="1"/>
          </p:cNvSpPr>
          <p:nvPr/>
        </p:nvSpPr>
        <p:spPr>
          <a:xfrm>
            <a:off x="1188720" y="687827"/>
            <a:ext cx="1828800" cy="1828800"/>
          </a:xfrm>
          <a:prstGeom prst="pentagon">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5-Point Star 4"/>
          <p:cNvSpPr>
            <a:spLocks noChangeAspect="1"/>
          </p:cNvSpPr>
          <p:nvPr/>
        </p:nvSpPr>
        <p:spPr>
          <a:xfrm>
            <a:off x="3962916" y="687827"/>
            <a:ext cx="1828800" cy="18288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301259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88720" y="76581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13</a:t>
            </a:r>
            <a:endParaRPr lang="en-US" dirty="0"/>
          </a:p>
        </p:txBody>
      </p:sp>
    </p:spTree>
    <p:extLst>
      <p:ext uri="{BB962C8B-B14F-4D97-AF65-F5344CB8AC3E}">
        <p14:creationId xmlns:p14="http://schemas.microsoft.com/office/powerpoint/2010/main" val="365414265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13</a:t>
            </a:r>
            <a:endParaRPr lang="en-US" dirty="0"/>
          </a:p>
        </p:txBody>
      </p:sp>
    </p:spTree>
    <p:extLst>
      <p:ext uri="{BB962C8B-B14F-4D97-AF65-F5344CB8AC3E}">
        <p14:creationId xmlns:p14="http://schemas.microsoft.com/office/powerpoint/2010/main" val="4031900071"/>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TextBox 9"/>
          <p:cNvSpPr txBox="1"/>
          <p:nvPr/>
        </p:nvSpPr>
        <p:spPr>
          <a:xfrm>
            <a:off x="11654971" y="6342742"/>
            <a:ext cx="418704" cy="369332"/>
          </a:xfrm>
          <a:prstGeom prst="rect">
            <a:avLst/>
          </a:prstGeom>
          <a:noFill/>
        </p:spPr>
        <p:txBody>
          <a:bodyPr wrap="none" rtlCol="0">
            <a:spAutoFit/>
          </a:bodyPr>
          <a:lstStyle/>
          <a:p>
            <a:r>
              <a:rPr lang="es-US" dirty="0"/>
              <a:t>13</a:t>
            </a:r>
            <a:endParaRPr lang="en-US" dirty="0"/>
          </a:p>
        </p:txBody>
      </p:sp>
      <p:grpSp>
        <p:nvGrpSpPr>
          <p:cNvPr id="11" name="Group 10">
            <a:extLst>
              <a:ext uri="{FF2B5EF4-FFF2-40B4-BE49-F238E27FC236}">
                <a16:creationId xmlns:a16="http://schemas.microsoft.com/office/drawing/2014/main" id="{475D28B5-0EE3-4BD2-A734-D0D4F73E5158}"/>
              </a:ext>
            </a:extLst>
          </p:cNvPr>
          <p:cNvGrpSpPr/>
          <p:nvPr/>
        </p:nvGrpSpPr>
        <p:grpSpPr>
          <a:xfrm>
            <a:off x="1188720" y="4101474"/>
            <a:ext cx="6367210" cy="2251710"/>
            <a:chOff x="1188720" y="4124801"/>
            <a:chExt cx="6367210" cy="2251710"/>
          </a:xfrm>
        </p:grpSpPr>
        <p:sp>
          <p:nvSpPr>
            <p:cNvPr id="12" name="TextBox 11">
              <a:extLst>
                <a:ext uri="{FF2B5EF4-FFF2-40B4-BE49-F238E27FC236}">
                  <a16:creationId xmlns:a16="http://schemas.microsoft.com/office/drawing/2014/main" id="{58F3A2E7-CC3F-4998-A4AE-4F8F805BE5F0}"/>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3" name="Picture 2" descr="https://s-media-cache-ak0.pinimg.com/736x/a9/fb/ce/a9fbce7ea92903d2f2d597026c745b15.jpg">
              <a:extLst>
                <a:ext uri="{FF2B5EF4-FFF2-40B4-BE49-F238E27FC236}">
                  <a16:creationId xmlns:a16="http://schemas.microsoft.com/office/drawing/2014/main" id="{914BDB7D-F6AE-43E4-9DA1-62A5DA0DA1A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6254978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34188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Diamond 2"/>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14</a:t>
            </a:r>
            <a:endParaRPr lang="en-US" dirty="0"/>
          </a:p>
        </p:txBody>
      </p:sp>
    </p:spTree>
    <p:extLst>
      <p:ext uri="{BB962C8B-B14F-4D97-AF65-F5344CB8AC3E}">
        <p14:creationId xmlns:p14="http://schemas.microsoft.com/office/powerpoint/2010/main" val="47190592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14</a:t>
            </a:r>
            <a:endParaRPr lang="en-US" dirty="0"/>
          </a:p>
        </p:txBody>
      </p:sp>
    </p:spTree>
    <p:extLst>
      <p:ext uri="{BB962C8B-B14F-4D97-AF65-F5344CB8AC3E}">
        <p14:creationId xmlns:p14="http://schemas.microsoft.com/office/powerpoint/2010/main" val="3786788017"/>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720" y="4127087"/>
            <a:ext cx="6935724" cy="2249424"/>
            <a:chOff x="1188720" y="4127087"/>
            <a:chExt cx="6935724" cy="2249424"/>
          </a:xfrm>
        </p:grpSpPr>
        <p:sp>
          <p:nvSpPr>
            <p:cNvPr id="4" name="TextBox 3"/>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5"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Oval 5"/>
          <p:cNvSpPr>
            <a:spLocks noChangeAspect="1"/>
          </p:cNvSpPr>
          <p:nvPr/>
        </p:nvSpPr>
        <p:spPr>
          <a:xfrm>
            <a:off x="118872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Diamond 6"/>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11654971" y="6342742"/>
            <a:ext cx="418704" cy="369332"/>
          </a:xfrm>
          <a:prstGeom prst="rect">
            <a:avLst/>
          </a:prstGeom>
          <a:noFill/>
        </p:spPr>
        <p:txBody>
          <a:bodyPr wrap="none" rtlCol="0">
            <a:spAutoFit/>
          </a:bodyPr>
          <a:lstStyle/>
          <a:p>
            <a:r>
              <a:rPr lang="es-US" dirty="0"/>
              <a:t>14</a:t>
            </a:r>
            <a:endParaRPr lang="en-US" dirty="0"/>
          </a:p>
        </p:txBody>
      </p:sp>
    </p:spTree>
    <p:extLst>
      <p:ext uri="{BB962C8B-B14F-4D97-AF65-F5344CB8AC3E}">
        <p14:creationId xmlns:p14="http://schemas.microsoft.com/office/powerpoint/2010/main" val="1908644817"/>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4124897"/>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1343025" y="93726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Oval 2"/>
          <p:cNvSpPr>
            <a:spLocks noChangeAspect="1"/>
          </p:cNvSpPr>
          <p:nvPr/>
        </p:nvSpPr>
        <p:spPr>
          <a:xfrm>
            <a:off x="434340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Diamond 3"/>
          <p:cNvSpPr>
            <a:spLocks noChangeAspect="1"/>
          </p:cNvSpPr>
          <p:nvPr/>
        </p:nvSpPr>
        <p:spPr>
          <a:xfrm>
            <a:off x="7343775"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TextBox 4"/>
          <p:cNvSpPr txBox="1"/>
          <p:nvPr/>
        </p:nvSpPr>
        <p:spPr>
          <a:xfrm>
            <a:off x="11654971" y="6342742"/>
            <a:ext cx="418704" cy="369332"/>
          </a:xfrm>
          <a:prstGeom prst="rect">
            <a:avLst/>
          </a:prstGeom>
          <a:noFill/>
        </p:spPr>
        <p:txBody>
          <a:bodyPr wrap="none" rtlCol="0">
            <a:spAutoFit/>
          </a:bodyPr>
          <a:lstStyle/>
          <a:p>
            <a:r>
              <a:rPr lang="es-US" dirty="0"/>
              <a:t>15</a:t>
            </a:r>
            <a:endParaRPr lang="en-US" dirty="0"/>
          </a:p>
        </p:txBody>
      </p:sp>
    </p:spTree>
    <p:extLst>
      <p:ext uri="{BB962C8B-B14F-4D97-AF65-F5344CB8AC3E}">
        <p14:creationId xmlns:p14="http://schemas.microsoft.com/office/powerpoint/2010/main" val="218390110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15</a:t>
            </a:r>
            <a:endParaRPr lang="en-US" dirty="0"/>
          </a:p>
        </p:txBody>
      </p:sp>
    </p:spTree>
    <p:extLst>
      <p:ext uri="{BB962C8B-B14F-4D97-AF65-F5344CB8AC3E}">
        <p14:creationId xmlns:p14="http://schemas.microsoft.com/office/powerpoint/2010/main" val="2251697697"/>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Tree>
    <p:extLst>
      <p:ext uri="{BB962C8B-B14F-4D97-AF65-F5344CB8AC3E}">
        <p14:creationId xmlns:p14="http://schemas.microsoft.com/office/powerpoint/2010/main" val="73100034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sosceles Triangle 2"/>
          <p:cNvSpPr>
            <a:spLocks noChangeAspect="1"/>
          </p:cNvSpPr>
          <p:nvPr/>
        </p:nvSpPr>
        <p:spPr>
          <a:xfrm>
            <a:off x="1343025" y="93726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Oval 3"/>
          <p:cNvSpPr>
            <a:spLocks noChangeAspect="1"/>
          </p:cNvSpPr>
          <p:nvPr/>
        </p:nvSpPr>
        <p:spPr>
          <a:xfrm>
            <a:off x="4343400"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Diamond 4"/>
          <p:cNvSpPr>
            <a:spLocks noChangeAspect="1"/>
          </p:cNvSpPr>
          <p:nvPr/>
        </p:nvSpPr>
        <p:spPr>
          <a:xfrm>
            <a:off x="7343775"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6" name="Group 5"/>
          <p:cNvGrpSpPr/>
          <p:nvPr/>
        </p:nvGrpSpPr>
        <p:grpSpPr>
          <a:xfrm>
            <a:off x="1188720" y="4127087"/>
            <a:ext cx="6935724" cy="2249424"/>
            <a:chOff x="1188720" y="4127087"/>
            <a:chExt cx="6935724" cy="2249424"/>
          </a:xfrm>
        </p:grpSpPr>
        <p:sp>
          <p:nvSpPr>
            <p:cNvPr id="7" name="TextBox 6"/>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8"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TextBox 8"/>
          <p:cNvSpPr txBox="1"/>
          <p:nvPr/>
        </p:nvSpPr>
        <p:spPr>
          <a:xfrm>
            <a:off x="11654971" y="6342742"/>
            <a:ext cx="418704" cy="369332"/>
          </a:xfrm>
          <a:prstGeom prst="rect">
            <a:avLst/>
          </a:prstGeom>
          <a:noFill/>
        </p:spPr>
        <p:txBody>
          <a:bodyPr wrap="none" rtlCol="0">
            <a:spAutoFit/>
          </a:bodyPr>
          <a:lstStyle/>
          <a:p>
            <a:r>
              <a:rPr lang="es-US" dirty="0"/>
              <a:t>15</a:t>
            </a:r>
            <a:endParaRPr lang="en-US" dirty="0"/>
          </a:p>
        </p:txBody>
      </p:sp>
    </p:spTree>
    <p:extLst>
      <p:ext uri="{BB962C8B-B14F-4D97-AF65-F5344CB8AC3E}">
        <p14:creationId xmlns:p14="http://schemas.microsoft.com/office/powerpoint/2010/main" val="353563245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088513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16</a:t>
            </a:r>
            <a:endParaRPr lang="en-US" dirty="0"/>
          </a:p>
        </p:txBody>
      </p:sp>
    </p:spTree>
    <p:extLst>
      <p:ext uri="{BB962C8B-B14F-4D97-AF65-F5344CB8AC3E}">
        <p14:creationId xmlns:p14="http://schemas.microsoft.com/office/powerpoint/2010/main" val="222841395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16</a:t>
            </a:r>
            <a:endParaRPr lang="en-US" dirty="0"/>
          </a:p>
        </p:txBody>
      </p:sp>
    </p:spTree>
    <p:extLst>
      <p:ext uri="{BB962C8B-B14F-4D97-AF65-F5344CB8AC3E}">
        <p14:creationId xmlns:p14="http://schemas.microsoft.com/office/powerpoint/2010/main" val="1087483378"/>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7" name="Group 6"/>
          <p:cNvGrpSpPr/>
          <p:nvPr/>
        </p:nvGrpSpPr>
        <p:grpSpPr>
          <a:xfrm>
            <a:off x="1188720" y="4127087"/>
            <a:ext cx="6935724" cy="2249424"/>
            <a:chOff x="1188720" y="4127087"/>
            <a:chExt cx="6935724" cy="2249424"/>
          </a:xfrm>
        </p:grpSpPr>
        <p:sp>
          <p:nvSpPr>
            <p:cNvPr id="8" name="TextBox 7"/>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9"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TextBox 9"/>
          <p:cNvSpPr txBox="1"/>
          <p:nvPr/>
        </p:nvSpPr>
        <p:spPr>
          <a:xfrm>
            <a:off x="11654971" y="6342742"/>
            <a:ext cx="418704" cy="369332"/>
          </a:xfrm>
          <a:prstGeom prst="rect">
            <a:avLst/>
          </a:prstGeom>
          <a:noFill/>
        </p:spPr>
        <p:txBody>
          <a:bodyPr wrap="none" rtlCol="0">
            <a:spAutoFit/>
          </a:bodyPr>
          <a:lstStyle/>
          <a:p>
            <a:r>
              <a:rPr lang="es-US" dirty="0"/>
              <a:t>16</a:t>
            </a:r>
            <a:endParaRPr lang="en-US" dirty="0"/>
          </a:p>
        </p:txBody>
      </p:sp>
    </p:spTree>
    <p:extLst>
      <p:ext uri="{BB962C8B-B14F-4D97-AF65-F5344CB8AC3E}">
        <p14:creationId xmlns:p14="http://schemas.microsoft.com/office/powerpoint/2010/main" val="66891771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256648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mond 1"/>
          <p:cNvSpPr>
            <a:spLocks noChangeAspect="1"/>
          </p:cNvSpPr>
          <p:nvPr/>
        </p:nvSpPr>
        <p:spPr>
          <a:xfrm>
            <a:off x="118872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17</a:t>
            </a:r>
            <a:endParaRPr lang="en-US" dirty="0"/>
          </a:p>
        </p:txBody>
      </p:sp>
    </p:spTree>
    <p:extLst>
      <p:ext uri="{BB962C8B-B14F-4D97-AF65-F5344CB8AC3E}">
        <p14:creationId xmlns:p14="http://schemas.microsoft.com/office/powerpoint/2010/main" val="235306605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17</a:t>
            </a:r>
            <a:endParaRPr lang="en-US" dirty="0"/>
          </a:p>
        </p:txBody>
      </p:sp>
    </p:spTree>
    <p:extLst>
      <p:ext uri="{BB962C8B-B14F-4D97-AF65-F5344CB8AC3E}">
        <p14:creationId xmlns:p14="http://schemas.microsoft.com/office/powerpoint/2010/main" val="2087603751"/>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mond 2"/>
          <p:cNvSpPr>
            <a:spLocks noChangeAspect="1"/>
          </p:cNvSpPr>
          <p:nvPr/>
        </p:nvSpPr>
        <p:spPr>
          <a:xfrm>
            <a:off x="1188720" y="99441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TextBox 5"/>
          <p:cNvSpPr txBox="1"/>
          <p:nvPr/>
        </p:nvSpPr>
        <p:spPr>
          <a:xfrm>
            <a:off x="11654971" y="6342742"/>
            <a:ext cx="418704" cy="369332"/>
          </a:xfrm>
          <a:prstGeom prst="rect">
            <a:avLst/>
          </a:prstGeom>
          <a:noFill/>
        </p:spPr>
        <p:txBody>
          <a:bodyPr wrap="none" rtlCol="0">
            <a:spAutoFit/>
          </a:bodyPr>
          <a:lstStyle/>
          <a:p>
            <a:r>
              <a:rPr lang="es-US" dirty="0"/>
              <a:t>17</a:t>
            </a:r>
            <a:endParaRPr lang="en-US" dirty="0"/>
          </a:p>
        </p:txBody>
      </p:sp>
      <p:grpSp>
        <p:nvGrpSpPr>
          <p:cNvPr id="10" name="Group 9">
            <a:extLst>
              <a:ext uri="{FF2B5EF4-FFF2-40B4-BE49-F238E27FC236}">
                <a16:creationId xmlns:a16="http://schemas.microsoft.com/office/drawing/2014/main" id="{280842B8-BF05-4B0D-A4DD-F7EB5777FC1B}"/>
              </a:ext>
            </a:extLst>
          </p:cNvPr>
          <p:cNvGrpSpPr/>
          <p:nvPr/>
        </p:nvGrpSpPr>
        <p:grpSpPr>
          <a:xfrm>
            <a:off x="1188720" y="4101474"/>
            <a:ext cx="6367210" cy="2251710"/>
            <a:chOff x="1188720" y="4124801"/>
            <a:chExt cx="6367210" cy="2251710"/>
          </a:xfrm>
        </p:grpSpPr>
        <p:sp>
          <p:nvSpPr>
            <p:cNvPr id="11" name="TextBox 10">
              <a:extLst>
                <a:ext uri="{FF2B5EF4-FFF2-40B4-BE49-F238E27FC236}">
                  <a16:creationId xmlns:a16="http://schemas.microsoft.com/office/drawing/2014/main" id="{DF9864EA-C091-4B3E-ACAC-965C9DCF1829}"/>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2" name="Picture 2" descr="https://s-media-cache-ak0.pinimg.com/736x/a9/fb/ce/a9fbce7ea92903d2f2d597026c745b15.jpg">
              <a:extLst>
                <a:ext uri="{FF2B5EF4-FFF2-40B4-BE49-F238E27FC236}">
                  <a16:creationId xmlns:a16="http://schemas.microsoft.com/office/drawing/2014/main" id="{84FED785-9425-4699-A1A8-400E374273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52694903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758901"/>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gular Pentagon 6"/>
          <p:cNvSpPr>
            <a:spLocks noChangeAspect="1"/>
          </p:cNvSpPr>
          <p:nvPr/>
        </p:nvSpPr>
        <p:spPr>
          <a:xfrm>
            <a:off x="1188720" y="767090"/>
            <a:ext cx="1828800" cy="1828800"/>
          </a:xfrm>
          <a:prstGeom prst="pentagon">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5-Point Star 7"/>
          <p:cNvSpPr>
            <a:spLocks noChangeAspect="1"/>
          </p:cNvSpPr>
          <p:nvPr/>
        </p:nvSpPr>
        <p:spPr>
          <a:xfrm>
            <a:off x="3783331" y="767090"/>
            <a:ext cx="1828800" cy="18288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9" name="Group 8"/>
          <p:cNvGrpSpPr/>
          <p:nvPr/>
        </p:nvGrpSpPr>
        <p:grpSpPr>
          <a:xfrm>
            <a:off x="1188720" y="4127087"/>
            <a:ext cx="6935724" cy="2249424"/>
            <a:chOff x="1188720" y="4127087"/>
            <a:chExt cx="6935724" cy="2249424"/>
          </a:xfrm>
        </p:grpSpPr>
        <p:sp>
          <p:nvSpPr>
            <p:cNvPr id="10" name="TextBox 9"/>
            <p:cNvSpPr txBox="1"/>
            <p:nvPr/>
          </p:nvSpPr>
          <p:spPr>
            <a:xfrm>
              <a:off x="1188720" y="4160520"/>
              <a:ext cx="4686300" cy="2215991"/>
            </a:xfrm>
            <a:prstGeom prst="rect">
              <a:avLst/>
            </a:prstGeom>
            <a:noFill/>
          </p:spPr>
          <p:txBody>
            <a:bodyPr wrap="square" rtlCol="0">
              <a:spAutoFit/>
            </a:bodyPr>
            <a:lstStyle/>
            <a:p>
              <a:r>
                <a:rPr lang="en-US" sz="13800" b="1" dirty="0"/>
                <a:t>Rain  </a:t>
              </a:r>
            </a:p>
          </p:txBody>
        </p:sp>
        <p:pic>
          <p:nvPicPr>
            <p:cNvPr id="11" name="Picture 2" descr="https://image.freepik.com/icones-gratis/esboco-parafuso-trovao-desenhado-a-mao_318-5199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020" y="4127087"/>
              <a:ext cx="2249424" cy="224942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93916193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Isosceles Triangle 2"/>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Oval 3"/>
          <p:cNvSpPr>
            <a:spLocks noChangeAspect="1"/>
          </p:cNvSpPr>
          <p:nvPr/>
        </p:nvSpPr>
        <p:spPr>
          <a:xfrm>
            <a:off x="7343775"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TextBox 4"/>
          <p:cNvSpPr txBox="1"/>
          <p:nvPr/>
        </p:nvSpPr>
        <p:spPr>
          <a:xfrm>
            <a:off x="11654971" y="6342742"/>
            <a:ext cx="418704" cy="369332"/>
          </a:xfrm>
          <a:prstGeom prst="rect">
            <a:avLst/>
          </a:prstGeom>
          <a:noFill/>
        </p:spPr>
        <p:txBody>
          <a:bodyPr wrap="none" rtlCol="0">
            <a:spAutoFit/>
          </a:bodyPr>
          <a:lstStyle/>
          <a:p>
            <a:r>
              <a:rPr lang="es-US" dirty="0"/>
              <a:t>18</a:t>
            </a:r>
            <a:endParaRPr lang="en-US" dirty="0"/>
          </a:p>
        </p:txBody>
      </p:sp>
    </p:spTree>
    <p:extLst>
      <p:ext uri="{BB962C8B-B14F-4D97-AF65-F5344CB8AC3E}">
        <p14:creationId xmlns:p14="http://schemas.microsoft.com/office/powerpoint/2010/main" val="229996426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18</a:t>
            </a:r>
            <a:endParaRPr lang="en-US" dirty="0"/>
          </a:p>
        </p:txBody>
      </p:sp>
    </p:spTree>
    <p:extLst>
      <p:ext uri="{BB962C8B-B14F-4D97-AF65-F5344CB8AC3E}">
        <p14:creationId xmlns:p14="http://schemas.microsoft.com/office/powerpoint/2010/main" val="2696263992"/>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Isosceles Triangle 6"/>
          <p:cNvSpPr>
            <a:spLocks noChangeAspect="1"/>
          </p:cNvSpPr>
          <p:nvPr/>
        </p:nvSpPr>
        <p:spPr>
          <a:xfrm>
            <a:off x="4206241" y="94488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Oval 7"/>
          <p:cNvSpPr>
            <a:spLocks noChangeAspect="1"/>
          </p:cNvSpPr>
          <p:nvPr/>
        </p:nvSpPr>
        <p:spPr>
          <a:xfrm>
            <a:off x="7343775" y="937260"/>
            <a:ext cx="1828800" cy="1828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extBox 8"/>
          <p:cNvSpPr txBox="1"/>
          <p:nvPr/>
        </p:nvSpPr>
        <p:spPr>
          <a:xfrm>
            <a:off x="11654971" y="6342742"/>
            <a:ext cx="418704" cy="369332"/>
          </a:xfrm>
          <a:prstGeom prst="rect">
            <a:avLst/>
          </a:prstGeom>
          <a:noFill/>
        </p:spPr>
        <p:txBody>
          <a:bodyPr wrap="none" rtlCol="0">
            <a:spAutoFit/>
          </a:bodyPr>
          <a:lstStyle/>
          <a:p>
            <a:r>
              <a:rPr lang="es-US" dirty="0"/>
              <a:t>18</a:t>
            </a:r>
            <a:endParaRPr lang="en-US" dirty="0"/>
          </a:p>
        </p:txBody>
      </p:sp>
      <p:grpSp>
        <p:nvGrpSpPr>
          <p:cNvPr id="10" name="Group 9">
            <a:extLst>
              <a:ext uri="{FF2B5EF4-FFF2-40B4-BE49-F238E27FC236}">
                <a16:creationId xmlns:a16="http://schemas.microsoft.com/office/drawing/2014/main" id="{75AC6F33-66F8-459B-9ADB-FE707F1D819A}"/>
              </a:ext>
            </a:extLst>
          </p:cNvPr>
          <p:cNvGrpSpPr/>
          <p:nvPr/>
        </p:nvGrpSpPr>
        <p:grpSpPr>
          <a:xfrm>
            <a:off x="1188720" y="4101474"/>
            <a:ext cx="6367210" cy="2251710"/>
            <a:chOff x="1188720" y="4124801"/>
            <a:chExt cx="6367210" cy="2251710"/>
          </a:xfrm>
        </p:grpSpPr>
        <p:sp>
          <p:nvSpPr>
            <p:cNvPr id="11" name="TextBox 10">
              <a:extLst>
                <a:ext uri="{FF2B5EF4-FFF2-40B4-BE49-F238E27FC236}">
                  <a16:creationId xmlns:a16="http://schemas.microsoft.com/office/drawing/2014/main" id="{0FDC1FA4-7CBC-455E-8F58-09F450C28B4B}"/>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2" name="Picture 2" descr="https://s-media-cache-ak0.pinimg.com/736x/a9/fb/ce/a9fbce7ea92903d2f2d597026c745b15.jpg">
              <a:extLst>
                <a:ext uri="{FF2B5EF4-FFF2-40B4-BE49-F238E27FC236}">
                  <a16:creationId xmlns:a16="http://schemas.microsoft.com/office/drawing/2014/main" id="{5AB95FBE-44BA-49A8-AC79-5DBB7CE54CA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983119274"/>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206435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Diamond 2"/>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19</a:t>
            </a:r>
            <a:endParaRPr lang="en-US" dirty="0"/>
          </a:p>
        </p:txBody>
      </p:sp>
    </p:spTree>
    <p:extLst>
      <p:ext uri="{BB962C8B-B14F-4D97-AF65-F5344CB8AC3E}">
        <p14:creationId xmlns:p14="http://schemas.microsoft.com/office/powerpoint/2010/main" val="1211877808"/>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19</a:t>
            </a:r>
            <a:endParaRPr lang="en-US" dirty="0"/>
          </a:p>
        </p:txBody>
      </p:sp>
    </p:spTree>
    <p:extLst>
      <p:ext uri="{BB962C8B-B14F-4D97-AF65-F5344CB8AC3E}">
        <p14:creationId xmlns:p14="http://schemas.microsoft.com/office/powerpoint/2010/main" val="1939083613"/>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spect="1"/>
          </p:cNvSpPr>
          <p:nvPr/>
        </p:nvSpPr>
        <p:spPr>
          <a:xfrm>
            <a:off x="960120" y="937260"/>
            <a:ext cx="18288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Diamond 10"/>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TextBox 11"/>
          <p:cNvSpPr txBox="1"/>
          <p:nvPr/>
        </p:nvSpPr>
        <p:spPr>
          <a:xfrm>
            <a:off x="11654971" y="6342742"/>
            <a:ext cx="418704" cy="369332"/>
          </a:xfrm>
          <a:prstGeom prst="rect">
            <a:avLst/>
          </a:prstGeom>
          <a:noFill/>
        </p:spPr>
        <p:txBody>
          <a:bodyPr wrap="none" rtlCol="0">
            <a:spAutoFit/>
          </a:bodyPr>
          <a:lstStyle/>
          <a:p>
            <a:r>
              <a:rPr lang="es-US" dirty="0"/>
              <a:t>19</a:t>
            </a:r>
            <a:endParaRPr lang="en-US" dirty="0"/>
          </a:p>
        </p:txBody>
      </p:sp>
      <p:grpSp>
        <p:nvGrpSpPr>
          <p:cNvPr id="13" name="Group 12">
            <a:extLst>
              <a:ext uri="{FF2B5EF4-FFF2-40B4-BE49-F238E27FC236}">
                <a16:creationId xmlns:a16="http://schemas.microsoft.com/office/drawing/2014/main" id="{9703DCC5-B52D-4971-A1F9-A460C7E34A5D}"/>
              </a:ext>
            </a:extLst>
          </p:cNvPr>
          <p:cNvGrpSpPr/>
          <p:nvPr/>
        </p:nvGrpSpPr>
        <p:grpSpPr>
          <a:xfrm>
            <a:off x="1188720" y="4101474"/>
            <a:ext cx="6367210" cy="2251710"/>
            <a:chOff x="1188720" y="4124801"/>
            <a:chExt cx="6367210" cy="2251710"/>
          </a:xfrm>
        </p:grpSpPr>
        <p:sp>
          <p:nvSpPr>
            <p:cNvPr id="14" name="TextBox 13">
              <a:extLst>
                <a:ext uri="{FF2B5EF4-FFF2-40B4-BE49-F238E27FC236}">
                  <a16:creationId xmlns:a16="http://schemas.microsoft.com/office/drawing/2014/main" id="{FFF28333-D86C-4307-A040-7387AB4284DB}"/>
                </a:ext>
              </a:extLst>
            </p:cNvPr>
            <p:cNvSpPr txBox="1"/>
            <p:nvPr/>
          </p:nvSpPr>
          <p:spPr>
            <a:xfrm>
              <a:off x="1188720" y="4160520"/>
              <a:ext cx="4686300" cy="2215991"/>
            </a:xfrm>
            <a:prstGeom prst="rect">
              <a:avLst/>
            </a:prstGeom>
            <a:noFill/>
          </p:spPr>
          <p:txBody>
            <a:bodyPr wrap="square" rtlCol="0">
              <a:spAutoFit/>
            </a:bodyPr>
            <a:lstStyle/>
            <a:p>
              <a:r>
                <a:rPr lang="en-US" sz="13800" b="1" dirty="0"/>
                <a:t>Sun  </a:t>
              </a:r>
            </a:p>
          </p:txBody>
        </p:sp>
        <p:pic>
          <p:nvPicPr>
            <p:cNvPr id="15" name="Picture 2" descr="https://s-media-cache-ak0.pinimg.com/736x/a9/fb/ce/a9fbce7ea92903d2f2d597026c745b15.jpg">
              <a:extLst>
                <a:ext uri="{FF2B5EF4-FFF2-40B4-BE49-F238E27FC236}">
                  <a16:creationId xmlns:a16="http://schemas.microsoft.com/office/drawing/2014/main" id="{2EED029B-0FEE-4080-BB68-E0F0C0AF062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220" y="4124801"/>
              <a:ext cx="2251710" cy="225171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150316796"/>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3430010"/>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a:spLocks noChangeAspect="1"/>
          </p:cNvSpPr>
          <p:nvPr/>
        </p:nvSpPr>
        <p:spPr>
          <a:xfrm>
            <a:off x="1291591" y="937260"/>
            <a:ext cx="1828800" cy="1828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Diamond 2"/>
          <p:cNvSpPr>
            <a:spLocks noChangeAspect="1"/>
          </p:cNvSpPr>
          <p:nvPr/>
        </p:nvSpPr>
        <p:spPr>
          <a:xfrm>
            <a:off x="4343400" y="937260"/>
            <a:ext cx="1828800" cy="18288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1654971" y="6342742"/>
            <a:ext cx="418704" cy="369332"/>
          </a:xfrm>
          <a:prstGeom prst="rect">
            <a:avLst/>
          </a:prstGeom>
          <a:noFill/>
        </p:spPr>
        <p:txBody>
          <a:bodyPr wrap="none" rtlCol="0">
            <a:spAutoFit/>
          </a:bodyPr>
          <a:lstStyle/>
          <a:p>
            <a:r>
              <a:rPr lang="es-US" dirty="0"/>
              <a:t>20</a:t>
            </a:r>
            <a:endParaRPr lang="en-US" dirty="0"/>
          </a:p>
        </p:txBody>
      </p:sp>
    </p:spTree>
    <p:extLst>
      <p:ext uri="{BB962C8B-B14F-4D97-AF65-F5344CB8AC3E}">
        <p14:creationId xmlns:p14="http://schemas.microsoft.com/office/powerpoint/2010/main" val="1128537072"/>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8073" y="1891145"/>
            <a:ext cx="7847918" cy="2646878"/>
          </a:xfrm>
          <a:prstGeom prst="rect">
            <a:avLst/>
          </a:prstGeom>
          <a:noFill/>
        </p:spPr>
        <p:txBody>
          <a:bodyPr wrap="none" rtlCol="0">
            <a:spAutoFit/>
          </a:bodyPr>
          <a:lstStyle/>
          <a:p>
            <a:r>
              <a:rPr lang="en-US" sz="16600" b="1" dirty="0"/>
              <a:t>Respond</a:t>
            </a:r>
          </a:p>
        </p:txBody>
      </p:sp>
      <p:sp>
        <p:nvSpPr>
          <p:cNvPr id="3" name="TextBox 2"/>
          <p:cNvSpPr txBox="1"/>
          <p:nvPr/>
        </p:nvSpPr>
        <p:spPr>
          <a:xfrm>
            <a:off x="11654971" y="6342742"/>
            <a:ext cx="418704" cy="369332"/>
          </a:xfrm>
          <a:prstGeom prst="rect">
            <a:avLst/>
          </a:prstGeom>
          <a:noFill/>
        </p:spPr>
        <p:txBody>
          <a:bodyPr wrap="none" rtlCol="0">
            <a:spAutoFit/>
          </a:bodyPr>
          <a:lstStyle/>
          <a:p>
            <a:r>
              <a:rPr lang="es-US" dirty="0"/>
              <a:t>20</a:t>
            </a:r>
            <a:endParaRPr lang="en-US" dirty="0"/>
          </a:p>
        </p:txBody>
      </p:sp>
    </p:spTree>
    <p:extLst>
      <p:ext uri="{BB962C8B-B14F-4D97-AF65-F5344CB8AC3E}">
        <p14:creationId xmlns:p14="http://schemas.microsoft.com/office/powerpoint/2010/main" val="1185112242"/>
      </p:ext>
    </p:extLst>
  </p:cSld>
  <p:clrMapOvr>
    <a:masterClrMapping/>
  </p:clrMapOvr>
  <mc:AlternateContent xmlns:mc="http://schemas.openxmlformats.org/markup-compatibility/2006" xmlns:p14="http://schemas.microsoft.com/office/powerpoint/2010/main">
    <mc:Choice Requires="p14">
      <p:transition spd="slow" p14:dur="2000" advTm="2500"/>
    </mc:Choice>
    <mc:Fallback xmlns="">
      <p:transition spd="slow" advTm="25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TotalTime>
  <Words>371</Words>
  <Application>Microsoft Office PowerPoint</Application>
  <PresentationFormat>Widescreen</PresentationFormat>
  <Paragraphs>281</Paragraphs>
  <Slides>233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233</vt:i4>
      </vt:variant>
    </vt:vector>
  </HeadingPairs>
  <TitlesOfParts>
    <vt:vector size="23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 Lara</dc:creator>
  <cp:lastModifiedBy>Graham Pluck</cp:lastModifiedBy>
  <cp:revision>21</cp:revision>
  <dcterms:created xsi:type="dcterms:W3CDTF">2016-04-05T16:23:19Z</dcterms:created>
  <dcterms:modified xsi:type="dcterms:W3CDTF">2019-11-25T00:11:14Z</dcterms:modified>
</cp:coreProperties>
</file>