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473" r:id="rId17"/>
    <p:sldId id="474" r:id="rId18"/>
    <p:sldId id="475" r:id="rId19"/>
    <p:sldId id="476" r:id="rId20"/>
    <p:sldId id="477" r:id="rId21"/>
    <p:sldId id="478"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348" r:id="rId99"/>
    <p:sldId id="349" r:id="rId100"/>
    <p:sldId id="350" r:id="rId101"/>
    <p:sldId id="351" r:id="rId102"/>
    <p:sldId id="352" r:id="rId103"/>
    <p:sldId id="353" r:id="rId104"/>
    <p:sldId id="354" r:id="rId105"/>
    <p:sldId id="355" r:id="rId106"/>
    <p:sldId id="356" r:id="rId107"/>
    <p:sldId id="357" r:id="rId108"/>
    <p:sldId id="358" r:id="rId109"/>
    <p:sldId id="359" r:id="rId110"/>
    <p:sldId id="360" r:id="rId111"/>
    <p:sldId id="361" r:id="rId112"/>
    <p:sldId id="362" r:id="rId113"/>
    <p:sldId id="363" r:id="rId114"/>
    <p:sldId id="364" r:id="rId115"/>
    <p:sldId id="365" r:id="rId116"/>
    <p:sldId id="366" r:id="rId117"/>
    <p:sldId id="367" r:id="rId118"/>
    <p:sldId id="368" r:id="rId119"/>
    <p:sldId id="369" r:id="rId120"/>
    <p:sldId id="370" r:id="rId121"/>
    <p:sldId id="371" r:id="rId122"/>
    <p:sldId id="472" r:id="rId123"/>
    <p:sldId id="479" r:id="rId124"/>
    <p:sldId id="480" r:id="rId125"/>
    <p:sldId id="481" r:id="rId126"/>
    <p:sldId id="482" r:id="rId127"/>
    <p:sldId id="483" r:id="rId128"/>
    <p:sldId id="484" r:id="rId129"/>
    <p:sldId id="485" r:id="rId130"/>
    <p:sldId id="486" r:id="rId131"/>
    <p:sldId id="487" r:id="rId132"/>
    <p:sldId id="488" r:id="rId133"/>
    <p:sldId id="372" r:id="rId134"/>
    <p:sldId id="373" r:id="rId135"/>
    <p:sldId id="374" r:id="rId136"/>
    <p:sldId id="375" r:id="rId137"/>
    <p:sldId id="376" r:id="rId138"/>
    <p:sldId id="377" r:id="rId139"/>
    <p:sldId id="378" r:id="rId140"/>
    <p:sldId id="379" r:id="rId141"/>
    <p:sldId id="380" r:id="rId142"/>
    <p:sldId id="381" r:id="rId143"/>
    <p:sldId id="382" r:id="rId144"/>
    <p:sldId id="383" r:id="rId145"/>
    <p:sldId id="384" r:id="rId146"/>
    <p:sldId id="385" r:id="rId147"/>
    <p:sldId id="386" r:id="rId148"/>
    <p:sldId id="387" r:id="rId149"/>
    <p:sldId id="388" r:id="rId150"/>
    <p:sldId id="389" r:id="rId151"/>
    <p:sldId id="390" r:id="rId152"/>
    <p:sldId id="391" r:id="rId153"/>
    <p:sldId id="392" r:id="rId154"/>
    <p:sldId id="393" r:id="rId155"/>
    <p:sldId id="394" r:id="rId156"/>
    <p:sldId id="395" r:id="rId157"/>
    <p:sldId id="396" r:id="rId158"/>
    <p:sldId id="397" r:id="rId159"/>
    <p:sldId id="398" r:id="rId160"/>
    <p:sldId id="399" r:id="rId161"/>
    <p:sldId id="400" r:id="rId162"/>
    <p:sldId id="401" r:id="rId163"/>
    <p:sldId id="402" r:id="rId164"/>
    <p:sldId id="403" r:id="rId165"/>
    <p:sldId id="404" r:id="rId166"/>
    <p:sldId id="405" r:id="rId167"/>
    <p:sldId id="406" r:id="rId168"/>
    <p:sldId id="407" r:id="rId169"/>
    <p:sldId id="408" r:id="rId170"/>
    <p:sldId id="409" r:id="rId171"/>
    <p:sldId id="410" r:id="rId172"/>
    <p:sldId id="411" r:id="rId173"/>
    <p:sldId id="412" r:id="rId174"/>
    <p:sldId id="413" r:id="rId175"/>
    <p:sldId id="414" r:id="rId176"/>
    <p:sldId id="415" r:id="rId177"/>
    <p:sldId id="416" r:id="rId178"/>
    <p:sldId id="417" r:id="rId179"/>
    <p:sldId id="418" r:id="rId180"/>
    <p:sldId id="419" r:id="rId181"/>
    <p:sldId id="420" r:id="rId182"/>
    <p:sldId id="421" r:id="rId183"/>
    <p:sldId id="422" r:id="rId184"/>
    <p:sldId id="423" r:id="rId185"/>
    <p:sldId id="424" r:id="rId186"/>
    <p:sldId id="425" r:id="rId187"/>
    <p:sldId id="426" r:id="rId188"/>
    <p:sldId id="427" r:id="rId189"/>
    <p:sldId id="428" r:id="rId190"/>
    <p:sldId id="429" r:id="rId191"/>
    <p:sldId id="430" r:id="rId192"/>
    <p:sldId id="431" r:id="rId193"/>
    <p:sldId id="432" r:id="rId194"/>
    <p:sldId id="433" r:id="rId195"/>
    <p:sldId id="434" r:id="rId196"/>
    <p:sldId id="435" r:id="rId197"/>
    <p:sldId id="436" r:id="rId198"/>
    <p:sldId id="437" r:id="rId199"/>
    <p:sldId id="438" r:id="rId200"/>
    <p:sldId id="439" r:id="rId201"/>
    <p:sldId id="440" r:id="rId202"/>
    <p:sldId id="441" r:id="rId203"/>
    <p:sldId id="442" r:id="rId204"/>
    <p:sldId id="443" r:id="rId205"/>
    <p:sldId id="444" r:id="rId206"/>
    <p:sldId id="445" r:id="rId207"/>
    <p:sldId id="446" r:id="rId208"/>
    <p:sldId id="447" r:id="rId209"/>
    <p:sldId id="448" r:id="rId210"/>
    <p:sldId id="449" r:id="rId211"/>
    <p:sldId id="450" r:id="rId212"/>
    <p:sldId id="451" r:id="rId213"/>
    <p:sldId id="452" r:id="rId214"/>
    <p:sldId id="453" r:id="rId215"/>
    <p:sldId id="454" r:id="rId216"/>
    <p:sldId id="455" r:id="rId217"/>
    <p:sldId id="456" r:id="rId218"/>
    <p:sldId id="457" r:id="rId219"/>
    <p:sldId id="458" r:id="rId220"/>
    <p:sldId id="459" r:id="rId221"/>
    <p:sldId id="460" r:id="rId222"/>
    <p:sldId id="461" r:id="rId223"/>
    <p:sldId id="462" r:id="rId224"/>
    <p:sldId id="463" r:id="rId225"/>
    <p:sldId id="464" r:id="rId226"/>
    <p:sldId id="465" r:id="rId227"/>
    <p:sldId id="466" r:id="rId228"/>
    <p:sldId id="467" r:id="rId229"/>
    <p:sldId id="468" r:id="rId230"/>
    <p:sldId id="469" r:id="rId231"/>
    <p:sldId id="470" r:id="rId232"/>
    <p:sldId id="471" r:id="rId233"/>
    <p:sldId id="489" r:id="rId2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2" d="100"/>
          <a:sy n="82" d="100"/>
        </p:scale>
        <p:origin x="494" y="24"/>
      </p:cViewPr>
      <p:guideLst/>
    </p:cSldViewPr>
  </p:slideViewPr>
  <p:notesTextViewPr>
    <p:cViewPr>
      <p:scale>
        <a:sx n="1" d="1"/>
        <a:sy n="1" d="1"/>
      </p:scale>
      <p:origin x="0" y="0"/>
    </p:cViewPr>
  </p:notesTextViewPr>
  <p:sorterViewPr>
    <p:cViewPr>
      <p:scale>
        <a:sx n="25" d="100"/>
        <a:sy n="25" d="100"/>
      </p:scale>
      <p:origin x="0" y="-3528"/>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theme" Target="theme/theme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tableStyles" Target="tableStyle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presProps" Target="pres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viewProps" Target="viewProps.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980CD9F-D71C-4C6C-808F-2B2678D8D703}"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4049511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80CD9F-D71C-4C6C-808F-2B2678D8D703}"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2449925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80CD9F-D71C-4C6C-808F-2B2678D8D703}"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3084573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80CD9F-D71C-4C6C-808F-2B2678D8D703}"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1437093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80CD9F-D71C-4C6C-808F-2B2678D8D703}"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4038911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80CD9F-D71C-4C6C-808F-2B2678D8D703}" type="datetimeFigureOut">
              <a:rPr lang="en-US" smtClean="0"/>
              <a:t>11/24/2019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4132442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80CD9F-D71C-4C6C-808F-2B2678D8D703}" type="datetimeFigureOut">
              <a:rPr lang="en-US" smtClean="0"/>
              <a:t>11/24/2019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2421689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80CD9F-D71C-4C6C-808F-2B2678D8D703}" type="datetimeFigureOut">
              <a:rPr lang="en-US" smtClean="0"/>
              <a:t>11/24/2019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384796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80CD9F-D71C-4C6C-808F-2B2678D8D703}" type="datetimeFigureOut">
              <a:rPr lang="en-US" smtClean="0"/>
              <a:t>11/24/2019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973533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80CD9F-D71C-4C6C-808F-2B2678D8D703}" type="datetimeFigureOut">
              <a:rPr lang="en-US" smtClean="0"/>
              <a:t>11/24/2019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1579136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80CD9F-D71C-4C6C-808F-2B2678D8D703}" type="datetimeFigureOut">
              <a:rPr lang="en-US" smtClean="0"/>
              <a:t>11/24/2019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1558347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0CD9F-D71C-4C6C-808F-2B2678D8D703}" type="datetimeFigureOut">
              <a:rPr lang="en-US" smtClean="0"/>
              <a:t>11/24/2019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50BA4-0CB5-4E37-BC4C-F34E007C7EB8}" type="slidenum">
              <a:rPr lang="en-US" smtClean="0"/>
              <a:t>‹#›</a:t>
            </a:fld>
            <a:endParaRPr lang="en-US"/>
          </a:p>
        </p:txBody>
      </p:sp>
    </p:spTree>
    <p:extLst>
      <p:ext uri="{BB962C8B-B14F-4D97-AF65-F5344CB8AC3E}">
        <p14:creationId xmlns:p14="http://schemas.microsoft.com/office/powerpoint/2010/main" val="2569565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5624" y="475643"/>
            <a:ext cx="10653122" cy="5632311"/>
          </a:xfrm>
          <a:prstGeom prst="rect">
            <a:avLst/>
          </a:prstGeom>
          <a:noFill/>
        </p:spPr>
        <p:txBody>
          <a:bodyPr wrap="square" rtlCol="0">
            <a:spAutoFit/>
          </a:bodyPr>
          <a:lstStyle/>
          <a:p>
            <a:pPr algn="ctr"/>
            <a:r>
              <a:rPr lang="es-EC" sz="3600" dirty="0"/>
              <a:t>A continuación se presentar</a:t>
            </a:r>
            <a:r>
              <a:rPr lang="es-US" sz="3600" dirty="0"/>
              <a:t>á</a:t>
            </a:r>
            <a:r>
              <a:rPr lang="es-EC" sz="3600" dirty="0"/>
              <a:t>n una serie de diapositivas las cuales contendrán diferentes combinaciones de 1, 2 o 3 figuras geométricas que representarán clima soleado o lluvioso.  </a:t>
            </a:r>
          </a:p>
          <a:p>
            <a:pPr algn="ctr"/>
            <a:endParaRPr lang="es-EC" sz="3600" dirty="0"/>
          </a:p>
          <a:p>
            <a:pPr algn="ctr"/>
            <a:r>
              <a:rPr lang="es-EC" sz="3600" dirty="0"/>
              <a:t>Al ver estas figuras debe decir en voz alta que clima cree que representan. Después de eso, la respuesta correcta será presentada en la pantalla seguida por una diapositiva en blanco antes de presentar las subsecuentes figuras.</a:t>
            </a:r>
          </a:p>
        </p:txBody>
      </p:sp>
    </p:spTree>
    <p:extLst>
      <p:ext uri="{BB962C8B-B14F-4D97-AF65-F5344CB8AC3E}">
        <p14:creationId xmlns:p14="http://schemas.microsoft.com/office/powerpoint/2010/main" val="1848694239"/>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624890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Diamond 5"/>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Isosceles Triangle 6"/>
          <p:cNvSpPr>
            <a:spLocks noChangeAspect="1"/>
          </p:cNvSpPr>
          <p:nvPr/>
        </p:nvSpPr>
        <p:spPr>
          <a:xfrm>
            <a:off x="1188720"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20</a:t>
            </a:r>
            <a:endParaRPr lang="en-US" dirty="0"/>
          </a:p>
        </p:txBody>
      </p:sp>
    </p:spTree>
    <p:extLst>
      <p:ext uri="{BB962C8B-B14F-4D97-AF65-F5344CB8AC3E}">
        <p14:creationId xmlns:p14="http://schemas.microsoft.com/office/powerpoint/2010/main" val="295554507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005855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88720" y="76581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21</a:t>
            </a:r>
            <a:endParaRPr lang="en-US" dirty="0"/>
          </a:p>
        </p:txBody>
      </p:sp>
    </p:spTree>
    <p:extLst>
      <p:ext uri="{BB962C8B-B14F-4D97-AF65-F5344CB8AC3E}">
        <p14:creationId xmlns:p14="http://schemas.microsoft.com/office/powerpoint/2010/main" val="342576174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21</a:t>
            </a:r>
            <a:endParaRPr lang="en-US" dirty="0"/>
          </a:p>
        </p:txBody>
      </p:sp>
    </p:spTree>
    <p:extLst>
      <p:ext uri="{BB962C8B-B14F-4D97-AF65-F5344CB8AC3E}">
        <p14:creationId xmlns:p14="http://schemas.microsoft.com/office/powerpoint/2010/main" val="1578215071"/>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Oval 5"/>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21</a:t>
            </a:r>
            <a:endParaRPr lang="en-US" dirty="0"/>
          </a:p>
        </p:txBody>
      </p:sp>
    </p:spTree>
    <p:extLst>
      <p:ext uri="{BB962C8B-B14F-4D97-AF65-F5344CB8AC3E}">
        <p14:creationId xmlns:p14="http://schemas.microsoft.com/office/powerpoint/2010/main" val="19883659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954295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1291591"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22</a:t>
            </a:r>
            <a:endParaRPr lang="en-US" dirty="0"/>
          </a:p>
        </p:txBody>
      </p:sp>
    </p:spTree>
    <p:extLst>
      <p:ext uri="{BB962C8B-B14F-4D97-AF65-F5344CB8AC3E}">
        <p14:creationId xmlns:p14="http://schemas.microsoft.com/office/powerpoint/2010/main" val="302490914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22</a:t>
            </a:r>
            <a:endParaRPr lang="en-US" dirty="0"/>
          </a:p>
        </p:txBody>
      </p:sp>
    </p:spTree>
    <p:extLst>
      <p:ext uri="{BB962C8B-B14F-4D97-AF65-F5344CB8AC3E}">
        <p14:creationId xmlns:p14="http://schemas.microsoft.com/office/powerpoint/2010/main" val="74774405"/>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mond 5"/>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Isosceles Triangle 6"/>
          <p:cNvSpPr>
            <a:spLocks noChangeAspect="1"/>
          </p:cNvSpPr>
          <p:nvPr/>
        </p:nvSpPr>
        <p:spPr>
          <a:xfrm>
            <a:off x="1188720"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8" name="Group 7"/>
          <p:cNvGrpSpPr/>
          <p:nvPr/>
        </p:nvGrpSpPr>
        <p:grpSpPr>
          <a:xfrm>
            <a:off x="1188720" y="4124801"/>
            <a:ext cx="4846321" cy="2251710"/>
            <a:chOff x="1188720" y="4124801"/>
            <a:chExt cx="4846321" cy="2251710"/>
          </a:xfrm>
        </p:grpSpPr>
        <p:sp>
          <p:nvSpPr>
            <p:cNvPr id="9" name="TextBox 8"/>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10"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TextBox 10"/>
          <p:cNvSpPr txBox="1"/>
          <p:nvPr/>
        </p:nvSpPr>
        <p:spPr>
          <a:xfrm>
            <a:off x="11654971" y="6342742"/>
            <a:ext cx="418704" cy="369332"/>
          </a:xfrm>
          <a:prstGeom prst="rect">
            <a:avLst/>
          </a:prstGeom>
          <a:noFill/>
        </p:spPr>
        <p:txBody>
          <a:bodyPr wrap="none" rtlCol="0">
            <a:spAutoFit/>
          </a:bodyPr>
          <a:lstStyle/>
          <a:p>
            <a:r>
              <a:rPr lang="es-US" dirty="0"/>
              <a:t>22</a:t>
            </a:r>
            <a:endParaRPr lang="en-US" dirty="0"/>
          </a:p>
        </p:txBody>
      </p:sp>
    </p:spTree>
    <p:extLst>
      <p:ext uri="{BB962C8B-B14F-4D97-AF65-F5344CB8AC3E}">
        <p14:creationId xmlns:p14="http://schemas.microsoft.com/office/powerpoint/2010/main" val="7644547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39926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Point Star 3"/>
          <p:cNvSpPr>
            <a:spLocks noChangeAspect="1"/>
          </p:cNvSpPr>
          <p:nvPr/>
        </p:nvSpPr>
        <p:spPr>
          <a:xfrm>
            <a:off x="1188720" y="731371"/>
            <a:ext cx="1828800" cy="18288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egular Pentagon 4"/>
          <p:cNvSpPr>
            <a:spLocks noChangeAspect="1"/>
          </p:cNvSpPr>
          <p:nvPr/>
        </p:nvSpPr>
        <p:spPr>
          <a:xfrm>
            <a:off x="4206241" y="731371"/>
            <a:ext cx="1828800" cy="1828800"/>
          </a:xfrm>
          <a:prstGeom prst="pentagon">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Cross 5"/>
          <p:cNvSpPr>
            <a:spLocks noChangeAspect="1"/>
          </p:cNvSpPr>
          <p:nvPr/>
        </p:nvSpPr>
        <p:spPr>
          <a:xfrm>
            <a:off x="7223762" y="731371"/>
            <a:ext cx="1828800" cy="1828800"/>
          </a:xfrm>
          <a:prstGeom prst="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191676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106299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Oval 2"/>
          <p:cNvSpPr>
            <a:spLocks noChangeAspect="1"/>
          </p:cNvSpPr>
          <p:nvPr/>
        </p:nvSpPr>
        <p:spPr>
          <a:xfrm>
            <a:off x="4200525"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23</a:t>
            </a:r>
            <a:endParaRPr lang="en-US" dirty="0"/>
          </a:p>
        </p:txBody>
      </p:sp>
    </p:spTree>
    <p:extLst>
      <p:ext uri="{BB962C8B-B14F-4D97-AF65-F5344CB8AC3E}">
        <p14:creationId xmlns:p14="http://schemas.microsoft.com/office/powerpoint/2010/main" val="63706288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23</a:t>
            </a:r>
            <a:endParaRPr lang="en-US" dirty="0"/>
          </a:p>
        </p:txBody>
      </p:sp>
    </p:spTree>
    <p:extLst>
      <p:ext uri="{BB962C8B-B14F-4D97-AF65-F5344CB8AC3E}">
        <p14:creationId xmlns:p14="http://schemas.microsoft.com/office/powerpoint/2010/main" val="2767501363"/>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p:cNvSpPr>
            <a:spLocks noChangeAspect="1"/>
          </p:cNvSpPr>
          <p:nvPr/>
        </p:nvSpPr>
        <p:spPr>
          <a:xfrm>
            <a:off x="1188720" y="9734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p:cNvSpPr>
            <a:spLocks noChangeAspect="1"/>
          </p:cNvSpPr>
          <p:nvPr/>
        </p:nvSpPr>
        <p:spPr>
          <a:xfrm>
            <a:off x="4326254" y="965835"/>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8" name="Group 7"/>
          <p:cNvGrpSpPr/>
          <p:nvPr/>
        </p:nvGrpSpPr>
        <p:grpSpPr>
          <a:xfrm>
            <a:off x="1188720" y="4124801"/>
            <a:ext cx="4846321" cy="2251710"/>
            <a:chOff x="1188720" y="4124801"/>
            <a:chExt cx="4846321" cy="2251710"/>
          </a:xfrm>
        </p:grpSpPr>
        <p:sp>
          <p:nvSpPr>
            <p:cNvPr id="9" name="TextBox 8"/>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10"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TextBox 10"/>
          <p:cNvSpPr txBox="1"/>
          <p:nvPr/>
        </p:nvSpPr>
        <p:spPr>
          <a:xfrm>
            <a:off x="11654971" y="6342742"/>
            <a:ext cx="418704" cy="369332"/>
          </a:xfrm>
          <a:prstGeom prst="rect">
            <a:avLst/>
          </a:prstGeom>
          <a:noFill/>
        </p:spPr>
        <p:txBody>
          <a:bodyPr wrap="none" rtlCol="0">
            <a:spAutoFit/>
          </a:bodyPr>
          <a:lstStyle/>
          <a:p>
            <a:r>
              <a:rPr lang="es-US" dirty="0"/>
              <a:t>23</a:t>
            </a:r>
            <a:endParaRPr lang="en-US" dirty="0"/>
          </a:p>
        </p:txBody>
      </p:sp>
    </p:spTree>
    <p:extLst>
      <p:ext uri="{BB962C8B-B14F-4D97-AF65-F5344CB8AC3E}">
        <p14:creationId xmlns:p14="http://schemas.microsoft.com/office/powerpoint/2010/main" val="387769115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552998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Isosceles Triangle 2"/>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24</a:t>
            </a:r>
            <a:endParaRPr lang="en-US" dirty="0"/>
          </a:p>
        </p:txBody>
      </p:sp>
    </p:spTree>
    <p:extLst>
      <p:ext uri="{BB962C8B-B14F-4D97-AF65-F5344CB8AC3E}">
        <p14:creationId xmlns:p14="http://schemas.microsoft.com/office/powerpoint/2010/main" val="208552238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24</a:t>
            </a:r>
            <a:endParaRPr lang="en-US" dirty="0"/>
          </a:p>
        </p:txBody>
      </p:sp>
    </p:spTree>
    <p:extLst>
      <p:ext uri="{BB962C8B-B14F-4D97-AF65-F5344CB8AC3E}">
        <p14:creationId xmlns:p14="http://schemas.microsoft.com/office/powerpoint/2010/main" val="3214194376"/>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Isosceles Triangle 3"/>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5" name="Group 4"/>
          <p:cNvGrpSpPr/>
          <p:nvPr/>
        </p:nvGrpSpPr>
        <p:grpSpPr>
          <a:xfrm>
            <a:off x="1188720" y="4124801"/>
            <a:ext cx="4846321" cy="2251710"/>
            <a:chOff x="1188720" y="4124801"/>
            <a:chExt cx="4846321" cy="2251710"/>
          </a:xfrm>
        </p:grpSpPr>
        <p:sp>
          <p:nvSpPr>
            <p:cNvPr id="2" name="TextBox 1"/>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1026"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6"/>
          <p:cNvSpPr txBox="1"/>
          <p:nvPr/>
        </p:nvSpPr>
        <p:spPr>
          <a:xfrm>
            <a:off x="11654971" y="6342742"/>
            <a:ext cx="418704" cy="369332"/>
          </a:xfrm>
          <a:prstGeom prst="rect">
            <a:avLst/>
          </a:prstGeom>
          <a:noFill/>
        </p:spPr>
        <p:txBody>
          <a:bodyPr wrap="none" rtlCol="0">
            <a:spAutoFit/>
          </a:bodyPr>
          <a:lstStyle/>
          <a:p>
            <a:r>
              <a:rPr lang="es-US" dirty="0"/>
              <a:t>24</a:t>
            </a:r>
            <a:endParaRPr lang="en-US" dirty="0"/>
          </a:p>
        </p:txBody>
      </p:sp>
    </p:spTree>
    <p:extLst>
      <p:ext uri="{BB962C8B-B14F-4D97-AF65-F5344CB8AC3E}">
        <p14:creationId xmlns:p14="http://schemas.microsoft.com/office/powerpoint/2010/main" val="390582498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745666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948691"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25</a:t>
            </a:r>
            <a:endParaRPr lang="en-US" dirty="0"/>
          </a:p>
        </p:txBody>
      </p:sp>
    </p:spTree>
    <p:extLst>
      <p:ext uri="{BB962C8B-B14F-4D97-AF65-F5344CB8AC3E}">
        <p14:creationId xmlns:p14="http://schemas.microsoft.com/office/powerpoint/2010/main" val="264478595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25</a:t>
            </a:r>
            <a:endParaRPr lang="en-US" dirty="0"/>
          </a:p>
        </p:txBody>
      </p:sp>
    </p:spTree>
    <p:extLst>
      <p:ext uri="{BB962C8B-B14F-4D97-AF65-F5344CB8AC3E}">
        <p14:creationId xmlns:p14="http://schemas.microsoft.com/office/powerpoint/2010/main" val="1251020826"/>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Tree>
    <p:extLst>
      <p:ext uri="{BB962C8B-B14F-4D97-AF65-F5344CB8AC3E}">
        <p14:creationId xmlns:p14="http://schemas.microsoft.com/office/powerpoint/2010/main" val="428127314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4801"/>
            <a:ext cx="4846321" cy="2251710"/>
            <a:chOff x="1188720" y="4124801"/>
            <a:chExt cx="4846321" cy="2251710"/>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5"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Isosceles Triangle 5"/>
          <p:cNvSpPr>
            <a:spLocks noChangeAspect="1"/>
          </p:cNvSpPr>
          <p:nvPr/>
        </p:nvSpPr>
        <p:spPr>
          <a:xfrm>
            <a:off x="1188720"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25</a:t>
            </a:r>
            <a:endParaRPr lang="en-US" dirty="0"/>
          </a:p>
        </p:txBody>
      </p:sp>
    </p:spTree>
    <p:extLst>
      <p:ext uri="{BB962C8B-B14F-4D97-AF65-F5344CB8AC3E}">
        <p14:creationId xmlns:p14="http://schemas.microsoft.com/office/powerpoint/2010/main" val="268646098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615030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45724" y="1911927"/>
            <a:ext cx="5228483" cy="2646878"/>
          </a:xfrm>
          <a:prstGeom prst="rect">
            <a:avLst/>
          </a:prstGeom>
          <a:noFill/>
        </p:spPr>
        <p:txBody>
          <a:bodyPr wrap="none" rtlCol="0">
            <a:spAutoFit/>
          </a:bodyPr>
          <a:lstStyle/>
          <a:p>
            <a:r>
              <a:rPr lang="es-US" sz="16600" dirty="0"/>
              <a:t>Pausa</a:t>
            </a:r>
            <a:endParaRPr lang="en-US" dirty="0"/>
          </a:p>
        </p:txBody>
      </p:sp>
    </p:spTree>
    <p:extLst>
      <p:ext uri="{BB962C8B-B14F-4D97-AF65-F5344CB8AC3E}">
        <p14:creationId xmlns:p14="http://schemas.microsoft.com/office/powerpoint/2010/main" val="4244944802"/>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652743" cy="646331"/>
          </a:xfrm>
          <a:prstGeom prst="rect">
            <a:avLst/>
          </a:prstGeom>
          <a:noFill/>
        </p:spPr>
        <p:txBody>
          <a:bodyPr wrap="none" rtlCol="0">
            <a:spAutoFit/>
          </a:bodyPr>
          <a:lstStyle/>
          <a:p>
            <a:r>
              <a:rPr lang="en-GB" sz="3600" dirty="0"/>
              <a:t>10</a:t>
            </a:r>
          </a:p>
        </p:txBody>
      </p:sp>
    </p:spTree>
    <p:extLst>
      <p:ext uri="{BB962C8B-B14F-4D97-AF65-F5344CB8AC3E}">
        <p14:creationId xmlns:p14="http://schemas.microsoft.com/office/powerpoint/2010/main" val="551747797"/>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9</a:t>
            </a:r>
          </a:p>
        </p:txBody>
      </p:sp>
    </p:spTree>
    <p:extLst>
      <p:ext uri="{BB962C8B-B14F-4D97-AF65-F5344CB8AC3E}">
        <p14:creationId xmlns:p14="http://schemas.microsoft.com/office/powerpoint/2010/main" val="2182192747"/>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8</a:t>
            </a:r>
          </a:p>
        </p:txBody>
      </p:sp>
    </p:spTree>
    <p:extLst>
      <p:ext uri="{BB962C8B-B14F-4D97-AF65-F5344CB8AC3E}">
        <p14:creationId xmlns:p14="http://schemas.microsoft.com/office/powerpoint/2010/main" val="2033930089"/>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7</a:t>
            </a:r>
          </a:p>
        </p:txBody>
      </p:sp>
    </p:spTree>
    <p:extLst>
      <p:ext uri="{BB962C8B-B14F-4D97-AF65-F5344CB8AC3E}">
        <p14:creationId xmlns:p14="http://schemas.microsoft.com/office/powerpoint/2010/main" val="2824480542"/>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6</a:t>
            </a:r>
          </a:p>
        </p:txBody>
      </p:sp>
    </p:spTree>
    <p:extLst>
      <p:ext uri="{BB962C8B-B14F-4D97-AF65-F5344CB8AC3E}">
        <p14:creationId xmlns:p14="http://schemas.microsoft.com/office/powerpoint/2010/main" val="1006568039"/>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5</a:t>
            </a:r>
          </a:p>
        </p:txBody>
      </p:sp>
    </p:spTree>
    <p:extLst>
      <p:ext uri="{BB962C8B-B14F-4D97-AF65-F5344CB8AC3E}">
        <p14:creationId xmlns:p14="http://schemas.microsoft.com/office/powerpoint/2010/main" val="1852880203"/>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4</a:t>
            </a:r>
          </a:p>
        </p:txBody>
      </p:sp>
    </p:spTree>
    <p:extLst>
      <p:ext uri="{BB962C8B-B14F-4D97-AF65-F5344CB8AC3E}">
        <p14:creationId xmlns:p14="http://schemas.microsoft.com/office/powerpoint/2010/main" val="1443219921"/>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188720" y="4124801"/>
            <a:ext cx="4846321" cy="2251710"/>
            <a:chOff x="1188720" y="4124801"/>
            <a:chExt cx="4846321" cy="2251710"/>
          </a:xfrm>
        </p:grpSpPr>
        <p:sp>
          <p:nvSpPr>
            <p:cNvPr id="2" name="TextBox 1"/>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1026"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5-Point Star 6"/>
          <p:cNvSpPr>
            <a:spLocks noChangeAspect="1"/>
          </p:cNvSpPr>
          <p:nvPr/>
        </p:nvSpPr>
        <p:spPr>
          <a:xfrm>
            <a:off x="1188720" y="731371"/>
            <a:ext cx="1828800" cy="18288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gular Pentagon 7"/>
          <p:cNvSpPr>
            <a:spLocks noChangeAspect="1"/>
          </p:cNvSpPr>
          <p:nvPr/>
        </p:nvSpPr>
        <p:spPr>
          <a:xfrm>
            <a:off x="4206241" y="731371"/>
            <a:ext cx="1828800" cy="1828800"/>
          </a:xfrm>
          <a:prstGeom prst="pentagon">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Cross 8"/>
          <p:cNvSpPr>
            <a:spLocks noChangeAspect="1"/>
          </p:cNvSpPr>
          <p:nvPr/>
        </p:nvSpPr>
        <p:spPr>
          <a:xfrm>
            <a:off x="7223762" y="731371"/>
            <a:ext cx="1828800" cy="1828800"/>
          </a:xfrm>
          <a:prstGeom prst="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689111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3</a:t>
            </a:r>
          </a:p>
        </p:txBody>
      </p:sp>
    </p:spTree>
    <p:extLst>
      <p:ext uri="{BB962C8B-B14F-4D97-AF65-F5344CB8AC3E}">
        <p14:creationId xmlns:p14="http://schemas.microsoft.com/office/powerpoint/2010/main" val="1559459321"/>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2</a:t>
            </a:r>
          </a:p>
        </p:txBody>
      </p:sp>
    </p:spTree>
    <p:extLst>
      <p:ext uri="{BB962C8B-B14F-4D97-AF65-F5344CB8AC3E}">
        <p14:creationId xmlns:p14="http://schemas.microsoft.com/office/powerpoint/2010/main" val="946791614"/>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1</a:t>
            </a:r>
          </a:p>
        </p:txBody>
      </p:sp>
    </p:spTree>
    <p:extLst>
      <p:ext uri="{BB962C8B-B14F-4D97-AF65-F5344CB8AC3E}">
        <p14:creationId xmlns:p14="http://schemas.microsoft.com/office/powerpoint/2010/main" val="2554562493"/>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Oval 2"/>
          <p:cNvSpPr>
            <a:spLocks noChangeAspect="1"/>
          </p:cNvSpPr>
          <p:nvPr/>
        </p:nvSpPr>
        <p:spPr>
          <a:xfrm>
            <a:off x="4151947"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Diamond 3"/>
          <p:cNvSpPr>
            <a:spLocks noChangeAspect="1"/>
          </p:cNvSpPr>
          <p:nvPr/>
        </p:nvSpPr>
        <p:spPr>
          <a:xfrm>
            <a:off x="7343775"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extBox 4"/>
          <p:cNvSpPr txBox="1"/>
          <p:nvPr/>
        </p:nvSpPr>
        <p:spPr>
          <a:xfrm>
            <a:off x="11654971" y="6342742"/>
            <a:ext cx="418704" cy="369332"/>
          </a:xfrm>
          <a:prstGeom prst="rect">
            <a:avLst/>
          </a:prstGeom>
          <a:noFill/>
        </p:spPr>
        <p:txBody>
          <a:bodyPr wrap="none" rtlCol="0">
            <a:spAutoFit/>
          </a:bodyPr>
          <a:lstStyle/>
          <a:p>
            <a:r>
              <a:rPr lang="es-US" dirty="0"/>
              <a:t>26</a:t>
            </a:r>
            <a:endParaRPr lang="en-US" dirty="0"/>
          </a:p>
        </p:txBody>
      </p:sp>
    </p:spTree>
    <p:extLst>
      <p:ext uri="{BB962C8B-B14F-4D97-AF65-F5344CB8AC3E}">
        <p14:creationId xmlns:p14="http://schemas.microsoft.com/office/powerpoint/2010/main" val="265858901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26</a:t>
            </a:r>
            <a:endParaRPr lang="en-US" dirty="0"/>
          </a:p>
        </p:txBody>
      </p:sp>
    </p:spTree>
    <p:extLst>
      <p:ext uri="{BB962C8B-B14F-4D97-AF65-F5344CB8AC3E}">
        <p14:creationId xmlns:p14="http://schemas.microsoft.com/office/powerpoint/2010/main" val="1659124043"/>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p:cNvSpPr>
            <a:spLocks noChangeAspect="1"/>
          </p:cNvSpPr>
          <p:nvPr/>
        </p:nvSpPr>
        <p:spPr>
          <a:xfrm>
            <a:off x="4151947"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Diamond 7"/>
          <p:cNvSpPr>
            <a:spLocks noChangeAspect="1"/>
          </p:cNvSpPr>
          <p:nvPr/>
        </p:nvSpPr>
        <p:spPr>
          <a:xfrm>
            <a:off x="7343775"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11654971" y="6342742"/>
            <a:ext cx="418704" cy="369332"/>
          </a:xfrm>
          <a:prstGeom prst="rect">
            <a:avLst/>
          </a:prstGeom>
          <a:noFill/>
        </p:spPr>
        <p:txBody>
          <a:bodyPr wrap="none" rtlCol="0">
            <a:spAutoFit/>
          </a:bodyPr>
          <a:lstStyle/>
          <a:p>
            <a:r>
              <a:rPr lang="es-US" dirty="0"/>
              <a:t>26</a:t>
            </a:r>
            <a:endParaRPr lang="en-US" dirty="0"/>
          </a:p>
        </p:txBody>
      </p:sp>
    </p:spTree>
    <p:extLst>
      <p:ext uri="{BB962C8B-B14F-4D97-AF65-F5344CB8AC3E}">
        <p14:creationId xmlns:p14="http://schemas.microsoft.com/office/powerpoint/2010/main" val="197205915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116533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27</a:t>
            </a:r>
            <a:endParaRPr lang="en-US" dirty="0"/>
          </a:p>
        </p:txBody>
      </p:sp>
    </p:spTree>
    <p:extLst>
      <p:ext uri="{BB962C8B-B14F-4D97-AF65-F5344CB8AC3E}">
        <p14:creationId xmlns:p14="http://schemas.microsoft.com/office/powerpoint/2010/main" val="353128652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27</a:t>
            </a:r>
            <a:endParaRPr lang="en-US" dirty="0"/>
          </a:p>
        </p:txBody>
      </p:sp>
    </p:spTree>
    <p:extLst>
      <p:ext uri="{BB962C8B-B14F-4D97-AF65-F5344CB8AC3E}">
        <p14:creationId xmlns:p14="http://schemas.microsoft.com/office/powerpoint/2010/main" val="2843067144"/>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4801"/>
            <a:ext cx="4846321" cy="2251710"/>
            <a:chOff x="1188720" y="4124801"/>
            <a:chExt cx="4846321" cy="2251710"/>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5"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27</a:t>
            </a:r>
            <a:endParaRPr lang="en-US" dirty="0"/>
          </a:p>
        </p:txBody>
      </p:sp>
    </p:spTree>
    <p:extLst>
      <p:ext uri="{BB962C8B-B14F-4D97-AF65-F5344CB8AC3E}">
        <p14:creationId xmlns:p14="http://schemas.microsoft.com/office/powerpoint/2010/main" val="389721384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255337"/>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097415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Oval 2"/>
          <p:cNvSpPr>
            <a:spLocks noChangeAspect="1"/>
          </p:cNvSpPr>
          <p:nvPr/>
        </p:nvSpPr>
        <p:spPr>
          <a:xfrm>
            <a:off x="417195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28</a:t>
            </a:r>
            <a:endParaRPr lang="en-US" dirty="0"/>
          </a:p>
        </p:txBody>
      </p:sp>
    </p:spTree>
    <p:extLst>
      <p:ext uri="{BB962C8B-B14F-4D97-AF65-F5344CB8AC3E}">
        <p14:creationId xmlns:p14="http://schemas.microsoft.com/office/powerpoint/2010/main" val="44360465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28</a:t>
            </a:r>
            <a:endParaRPr lang="en-US" dirty="0"/>
          </a:p>
        </p:txBody>
      </p:sp>
    </p:spTree>
    <p:extLst>
      <p:ext uri="{BB962C8B-B14F-4D97-AF65-F5344CB8AC3E}">
        <p14:creationId xmlns:p14="http://schemas.microsoft.com/office/powerpoint/2010/main" val="37916825"/>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4801"/>
            <a:ext cx="4846321" cy="2251710"/>
            <a:chOff x="1188720" y="4124801"/>
            <a:chExt cx="4846321" cy="2251710"/>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5"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p:cNvSpPr>
            <a:spLocks noChangeAspect="1"/>
          </p:cNvSpPr>
          <p:nvPr/>
        </p:nvSpPr>
        <p:spPr>
          <a:xfrm>
            <a:off x="4206241"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28</a:t>
            </a:r>
            <a:endParaRPr lang="en-US" dirty="0"/>
          </a:p>
        </p:txBody>
      </p:sp>
    </p:spTree>
    <p:extLst>
      <p:ext uri="{BB962C8B-B14F-4D97-AF65-F5344CB8AC3E}">
        <p14:creationId xmlns:p14="http://schemas.microsoft.com/office/powerpoint/2010/main" val="16889695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095941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Isosceles Triangle 2"/>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Diamond 3"/>
          <p:cNvSpPr>
            <a:spLocks noChangeAspect="1"/>
          </p:cNvSpPr>
          <p:nvPr/>
        </p:nvSpPr>
        <p:spPr>
          <a:xfrm>
            <a:off x="7452362" y="94488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extBox 4"/>
          <p:cNvSpPr txBox="1"/>
          <p:nvPr/>
        </p:nvSpPr>
        <p:spPr>
          <a:xfrm>
            <a:off x="11654971" y="6342742"/>
            <a:ext cx="418704" cy="369332"/>
          </a:xfrm>
          <a:prstGeom prst="rect">
            <a:avLst/>
          </a:prstGeom>
          <a:noFill/>
        </p:spPr>
        <p:txBody>
          <a:bodyPr wrap="none" rtlCol="0">
            <a:spAutoFit/>
          </a:bodyPr>
          <a:lstStyle/>
          <a:p>
            <a:r>
              <a:rPr lang="es-US" dirty="0"/>
              <a:t>29</a:t>
            </a:r>
            <a:endParaRPr lang="en-US" dirty="0"/>
          </a:p>
        </p:txBody>
      </p:sp>
    </p:spTree>
    <p:extLst>
      <p:ext uri="{BB962C8B-B14F-4D97-AF65-F5344CB8AC3E}">
        <p14:creationId xmlns:p14="http://schemas.microsoft.com/office/powerpoint/2010/main" val="323198666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29</a:t>
            </a:r>
            <a:endParaRPr lang="en-US" dirty="0"/>
          </a:p>
        </p:txBody>
      </p:sp>
    </p:spTree>
    <p:extLst>
      <p:ext uri="{BB962C8B-B14F-4D97-AF65-F5344CB8AC3E}">
        <p14:creationId xmlns:p14="http://schemas.microsoft.com/office/powerpoint/2010/main" val="1574032350"/>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4801"/>
            <a:ext cx="4846321" cy="2251710"/>
            <a:chOff x="1188720" y="4124801"/>
            <a:chExt cx="4846321" cy="2251710"/>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5"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Isosceles Triangle 7"/>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Diamond 8"/>
          <p:cNvSpPr>
            <a:spLocks noChangeAspect="1"/>
          </p:cNvSpPr>
          <p:nvPr/>
        </p:nvSpPr>
        <p:spPr>
          <a:xfrm>
            <a:off x="7452362" y="94488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TextBox 9"/>
          <p:cNvSpPr txBox="1"/>
          <p:nvPr/>
        </p:nvSpPr>
        <p:spPr>
          <a:xfrm>
            <a:off x="11654971" y="6342742"/>
            <a:ext cx="418704" cy="369332"/>
          </a:xfrm>
          <a:prstGeom prst="rect">
            <a:avLst/>
          </a:prstGeom>
          <a:noFill/>
        </p:spPr>
        <p:txBody>
          <a:bodyPr wrap="none" rtlCol="0">
            <a:spAutoFit/>
          </a:bodyPr>
          <a:lstStyle/>
          <a:p>
            <a:r>
              <a:rPr lang="es-US" dirty="0"/>
              <a:t>29</a:t>
            </a:r>
            <a:endParaRPr lang="en-US" dirty="0"/>
          </a:p>
        </p:txBody>
      </p:sp>
    </p:spTree>
    <p:extLst>
      <p:ext uri="{BB962C8B-B14F-4D97-AF65-F5344CB8AC3E}">
        <p14:creationId xmlns:p14="http://schemas.microsoft.com/office/powerpoint/2010/main" val="407335785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044578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Oval 2"/>
          <p:cNvSpPr>
            <a:spLocks noChangeAspect="1"/>
          </p:cNvSpPr>
          <p:nvPr/>
        </p:nvSpPr>
        <p:spPr>
          <a:xfrm>
            <a:off x="417195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30</a:t>
            </a:r>
            <a:endParaRPr lang="en-US" dirty="0"/>
          </a:p>
        </p:txBody>
      </p:sp>
    </p:spTree>
    <p:extLst>
      <p:ext uri="{BB962C8B-B14F-4D97-AF65-F5344CB8AC3E}">
        <p14:creationId xmlns:p14="http://schemas.microsoft.com/office/powerpoint/2010/main" val="296908801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9864" y="1082667"/>
            <a:ext cx="9391973" cy="4708981"/>
          </a:xfrm>
          <a:prstGeom prst="rect">
            <a:avLst/>
          </a:prstGeom>
          <a:noFill/>
        </p:spPr>
        <p:txBody>
          <a:bodyPr wrap="square" rtlCol="0">
            <a:spAutoFit/>
          </a:bodyPr>
          <a:lstStyle/>
          <a:p>
            <a:pPr algn="ctr"/>
            <a:r>
              <a:rPr lang="es-US" sz="6000" dirty="0"/>
              <a:t>Ha terminado la ronda de práctica</a:t>
            </a:r>
            <a:r>
              <a:rPr lang="en-US" sz="6000" dirty="0"/>
              <a:t>.</a:t>
            </a:r>
          </a:p>
          <a:p>
            <a:pPr algn="ctr"/>
            <a:endParaRPr lang="es-US" sz="6000" dirty="0"/>
          </a:p>
          <a:p>
            <a:pPr algn="ctr"/>
            <a:r>
              <a:rPr lang="es-US" sz="6000" dirty="0"/>
              <a:t>De tener preguntas por favor diríjalas al investigador ahora</a:t>
            </a:r>
          </a:p>
        </p:txBody>
      </p:sp>
    </p:spTree>
    <p:extLst>
      <p:ext uri="{BB962C8B-B14F-4D97-AF65-F5344CB8AC3E}">
        <p14:creationId xmlns:p14="http://schemas.microsoft.com/office/powerpoint/2010/main" val="94557370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30</a:t>
            </a:r>
            <a:endParaRPr lang="en-US" dirty="0"/>
          </a:p>
        </p:txBody>
      </p:sp>
    </p:spTree>
    <p:extLst>
      <p:ext uri="{BB962C8B-B14F-4D97-AF65-F5344CB8AC3E}">
        <p14:creationId xmlns:p14="http://schemas.microsoft.com/office/powerpoint/2010/main" val="2080742686"/>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4801"/>
            <a:ext cx="4846321" cy="2251710"/>
            <a:chOff x="1188720" y="4124801"/>
            <a:chExt cx="4846321" cy="2251710"/>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5"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p:cNvSpPr>
            <a:spLocks noChangeAspect="1"/>
          </p:cNvSpPr>
          <p:nvPr/>
        </p:nvSpPr>
        <p:spPr>
          <a:xfrm>
            <a:off x="4206241"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30</a:t>
            </a:r>
            <a:endParaRPr lang="en-US" dirty="0"/>
          </a:p>
        </p:txBody>
      </p:sp>
    </p:spTree>
    <p:extLst>
      <p:ext uri="{BB962C8B-B14F-4D97-AF65-F5344CB8AC3E}">
        <p14:creationId xmlns:p14="http://schemas.microsoft.com/office/powerpoint/2010/main" val="270711285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196127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mond 1"/>
          <p:cNvSpPr>
            <a:spLocks noChangeAspect="1"/>
          </p:cNvSpPr>
          <p:nvPr/>
        </p:nvSpPr>
        <p:spPr>
          <a:xfrm>
            <a:off x="118872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31</a:t>
            </a:r>
            <a:endParaRPr lang="en-US" dirty="0"/>
          </a:p>
        </p:txBody>
      </p:sp>
    </p:spTree>
    <p:extLst>
      <p:ext uri="{BB962C8B-B14F-4D97-AF65-F5344CB8AC3E}">
        <p14:creationId xmlns:p14="http://schemas.microsoft.com/office/powerpoint/2010/main" val="187020949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31</a:t>
            </a:r>
            <a:endParaRPr lang="en-US" dirty="0"/>
          </a:p>
        </p:txBody>
      </p:sp>
    </p:spTree>
    <p:extLst>
      <p:ext uri="{BB962C8B-B14F-4D97-AF65-F5344CB8AC3E}">
        <p14:creationId xmlns:p14="http://schemas.microsoft.com/office/powerpoint/2010/main" val="216508766"/>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a:spLocks noChangeAspect="1"/>
          </p:cNvSpPr>
          <p:nvPr/>
        </p:nvSpPr>
        <p:spPr>
          <a:xfrm>
            <a:off x="1188720" y="99441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3"/>
          <p:cNvGrpSpPr/>
          <p:nvPr/>
        </p:nvGrpSpPr>
        <p:grpSpPr>
          <a:xfrm>
            <a:off x="1188720" y="4127087"/>
            <a:ext cx="6935724" cy="2249424"/>
            <a:chOff x="1188720" y="4127087"/>
            <a:chExt cx="6935724" cy="2249424"/>
          </a:xfrm>
        </p:grpSpPr>
        <p:sp>
          <p:nvSpPr>
            <p:cNvPr id="5" name="TextBox 4"/>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6"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6"/>
          <p:cNvSpPr txBox="1"/>
          <p:nvPr/>
        </p:nvSpPr>
        <p:spPr>
          <a:xfrm>
            <a:off x="11654971" y="6342742"/>
            <a:ext cx="418704" cy="369332"/>
          </a:xfrm>
          <a:prstGeom prst="rect">
            <a:avLst/>
          </a:prstGeom>
          <a:noFill/>
        </p:spPr>
        <p:txBody>
          <a:bodyPr wrap="none" rtlCol="0">
            <a:spAutoFit/>
          </a:bodyPr>
          <a:lstStyle/>
          <a:p>
            <a:r>
              <a:rPr lang="es-US" dirty="0"/>
              <a:t>31</a:t>
            </a:r>
            <a:endParaRPr lang="en-US" dirty="0"/>
          </a:p>
        </p:txBody>
      </p:sp>
    </p:spTree>
    <p:extLst>
      <p:ext uri="{BB962C8B-B14F-4D97-AF65-F5344CB8AC3E}">
        <p14:creationId xmlns:p14="http://schemas.microsoft.com/office/powerpoint/2010/main" val="380560502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2255897"/>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Oval 2"/>
          <p:cNvSpPr>
            <a:spLocks noChangeAspect="1"/>
          </p:cNvSpPr>
          <p:nvPr/>
        </p:nvSpPr>
        <p:spPr>
          <a:xfrm>
            <a:off x="4151947"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Diamond 3"/>
          <p:cNvSpPr>
            <a:spLocks noChangeAspect="1"/>
          </p:cNvSpPr>
          <p:nvPr/>
        </p:nvSpPr>
        <p:spPr>
          <a:xfrm>
            <a:off x="7343775"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extBox 4"/>
          <p:cNvSpPr txBox="1"/>
          <p:nvPr/>
        </p:nvSpPr>
        <p:spPr>
          <a:xfrm>
            <a:off x="11654971" y="6342742"/>
            <a:ext cx="418704" cy="369332"/>
          </a:xfrm>
          <a:prstGeom prst="rect">
            <a:avLst/>
          </a:prstGeom>
          <a:noFill/>
        </p:spPr>
        <p:txBody>
          <a:bodyPr wrap="none" rtlCol="0">
            <a:spAutoFit/>
          </a:bodyPr>
          <a:lstStyle/>
          <a:p>
            <a:r>
              <a:rPr lang="es-US" dirty="0"/>
              <a:t>32</a:t>
            </a:r>
            <a:endParaRPr lang="en-US" dirty="0"/>
          </a:p>
        </p:txBody>
      </p:sp>
    </p:spTree>
    <p:extLst>
      <p:ext uri="{BB962C8B-B14F-4D97-AF65-F5344CB8AC3E}">
        <p14:creationId xmlns:p14="http://schemas.microsoft.com/office/powerpoint/2010/main" val="407833006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32</a:t>
            </a:r>
            <a:endParaRPr lang="en-US" dirty="0"/>
          </a:p>
        </p:txBody>
      </p:sp>
    </p:spTree>
    <p:extLst>
      <p:ext uri="{BB962C8B-B14F-4D97-AF65-F5344CB8AC3E}">
        <p14:creationId xmlns:p14="http://schemas.microsoft.com/office/powerpoint/2010/main" val="2977323325"/>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p:cNvSpPr>
            <a:spLocks noChangeAspect="1"/>
          </p:cNvSpPr>
          <p:nvPr/>
        </p:nvSpPr>
        <p:spPr>
          <a:xfrm>
            <a:off x="4151947"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Diamond 7"/>
          <p:cNvSpPr>
            <a:spLocks noChangeAspect="1"/>
          </p:cNvSpPr>
          <p:nvPr/>
        </p:nvSpPr>
        <p:spPr>
          <a:xfrm>
            <a:off x="7343775"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9" name="Group 8"/>
          <p:cNvGrpSpPr/>
          <p:nvPr/>
        </p:nvGrpSpPr>
        <p:grpSpPr>
          <a:xfrm>
            <a:off x="1188720" y="4124801"/>
            <a:ext cx="4846321" cy="2251710"/>
            <a:chOff x="1188720" y="4124801"/>
            <a:chExt cx="4846321" cy="2251710"/>
          </a:xfrm>
        </p:grpSpPr>
        <p:sp>
          <p:nvSpPr>
            <p:cNvPr id="10" name="TextBox 9"/>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11"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TextBox 11"/>
          <p:cNvSpPr txBox="1"/>
          <p:nvPr/>
        </p:nvSpPr>
        <p:spPr>
          <a:xfrm>
            <a:off x="11654971" y="6342742"/>
            <a:ext cx="418704" cy="369332"/>
          </a:xfrm>
          <a:prstGeom prst="rect">
            <a:avLst/>
          </a:prstGeom>
          <a:noFill/>
        </p:spPr>
        <p:txBody>
          <a:bodyPr wrap="none" rtlCol="0">
            <a:spAutoFit/>
          </a:bodyPr>
          <a:lstStyle/>
          <a:p>
            <a:r>
              <a:rPr lang="es-US" dirty="0"/>
              <a:t>32</a:t>
            </a:r>
            <a:endParaRPr lang="en-US" dirty="0"/>
          </a:p>
        </p:txBody>
      </p:sp>
    </p:spTree>
    <p:extLst>
      <p:ext uri="{BB962C8B-B14F-4D97-AF65-F5344CB8AC3E}">
        <p14:creationId xmlns:p14="http://schemas.microsoft.com/office/powerpoint/2010/main" val="103621353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3661" y="2767281"/>
            <a:ext cx="8424679" cy="1323439"/>
          </a:xfrm>
          <a:prstGeom prst="rect">
            <a:avLst/>
          </a:prstGeom>
          <a:noFill/>
        </p:spPr>
        <p:txBody>
          <a:bodyPr wrap="none" rtlCol="0">
            <a:spAutoFit/>
          </a:bodyPr>
          <a:lstStyle/>
          <a:p>
            <a:r>
              <a:rPr lang="es-US" sz="8000" dirty="0"/>
              <a:t>Comienza la prueba</a:t>
            </a:r>
            <a:endParaRPr lang="en-US" sz="8000" dirty="0"/>
          </a:p>
        </p:txBody>
      </p:sp>
    </p:spTree>
    <p:extLst>
      <p:ext uri="{BB962C8B-B14F-4D97-AF65-F5344CB8AC3E}">
        <p14:creationId xmlns:p14="http://schemas.microsoft.com/office/powerpoint/2010/main" val="130940752"/>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657703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106299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Oval 2"/>
          <p:cNvSpPr>
            <a:spLocks noChangeAspect="1"/>
          </p:cNvSpPr>
          <p:nvPr/>
        </p:nvSpPr>
        <p:spPr>
          <a:xfrm>
            <a:off x="4200525"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33</a:t>
            </a:r>
            <a:endParaRPr lang="en-US" dirty="0"/>
          </a:p>
        </p:txBody>
      </p:sp>
    </p:spTree>
    <p:extLst>
      <p:ext uri="{BB962C8B-B14F-4D97-AF65-F5344CB8AC3E}">
        <p14:creationId xmlns:p14="http://schemas.microsoft.com/office/powerpoint/2010/main" val="293358498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33</a:t>
            </a:r>
            <a:endParaRPr lang="en-US" dirty="0"/>
          </a:p>
        </p:txBody>
      </p:sp>
    </p:spTree>
    <p:extLst>
      <p:ext uri="{BB962C8B-B14F-4D97-AF65-F5344CB8AC3E}">
        <p14:creationId xmlns:p14="http://schemas.microsoft.com/office/powerpoint/2010/main" val="2863913875"/>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Isosceles Triangle 5"/>
          <p:cNvSpPr>
            <a:spLocks noChangeAspect="1"/>
          </p:cNvSpPr>
          <p:nvPr/>
        </p:nvSpPr>
        <p:spPr>
          <a:xfrm>
            <a:off x="1188720" y="9734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p:cNvSpPr>
            <a:spLocks noChangeAspect="1"/>
          </p:cNvSpPr>
          <p:nvPr/>
        </p:nvSpPr>
        <p:spPr>
          <a:xfrm>
            <a:off x="4326254" y="965835"/>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33</a:t>
            </a:r>
            <a:endParaRPr lang="en-US" dirty="0"/>
          </a:p>
        </p:txBody>
      </p:sp>
    </p:spTree>
    <p:extLst>
      <p:ext uri="{BB962C8B-B14F-4D97-AF65-F5344CB8AC3E}">
        <p14:creationId xmlns:p14="http://schemas.microsoft.com/office/powerpoint/2010/main" val="35644249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463809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948691"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34</a:t>
            </a:r>
            <a:endParaRPr lang="en-US" dirty="0"/>
          </a:p>
        </p:txBody>
      </p:sp>
    </p:spTree>
    <p:extLst>
      <p:ext uri="{BB962C8B-B14F-4D97-AF65-F5344CB8AC3E}">
        <p14:creationId xmlns:p14="http://schemas.microsoft.com/office/powerpoint/2010/main" val="95077087"/>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34</a:t>
            </a:r>
            <a:endParaRPr lang="en-US" dirty="0"/>
          </a:p>
        </p:txBody>
      </p:sp>
    </p:spTree>
    <p:extLst>
      <p:ext uri="{BB962C8B-B14F-4D97-AF65-F5344CB8AC3E}">
        <p14:creationId xmlns:p14="http://schemas.microsoft.com/office/powerpoint/2010/main" val="1674330390"/>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4801"/>
            <a:ext cx="4846321" cy="2251710"/>
            <a:chOff x="1188720" y="4124801"/>
            <a:chExt cx="4846321" cy="2251710"/>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5"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Isosceles Triangle 5"/>
          <p:cNvSpPr>
            <a:spLocks noChangeAspect="1"/>
          </p:cNvSpPr>
          <p:nvPr/>
        </p:nvSpPr>
        <p:spPr>
          <a:xfrm>
            <a:off x="1188720"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34</a:t>
            </a:r>
            <a:endParaRPr lang="en-US" dirty="0"/>
          </a:p>
        </p:txBody>
      </p:sp>
    </p:spTree>
    <p:extLst>
      <p:ext uri="{BB962C8B-B14F-4D97-AF65-F5344CB8AC3E}">
        <p14:creationId xmlns:p14="http://schemas.microsoft.com/office/powerpoint/2010/main" val="214428813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041769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88720" y="76581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35</a:t>
            </a:r>
            <a:endParaRPr lang="en-US" dirty="0"/>
          </a:p>
        </p:txBody>
      </p:sp>
    </p:spTree>
    <p:extLst>
      <p:ext uri="{BB962C8B-B14F-4D97-AF65-F5344CB8AC3E}">
        <p14:creationId xmlns:p14="http://schemas.microsoft.com/office/powerpoint/2010/main" val="206504754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5</a:t>
            </a:r>
          </a:p>
        </p:txBody>
      </p:sp>
    </p:spTree>
    <p:extLst>
      <p:ext uri="{BB962C8B-B14F-4D97-AF65-F5344CB8AC3E}">
        <p14:creationId xmlns:p14="http://schemas.microsoft.com/office/powerpoint/2010/main" val="2989941530"/>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35</a:t>
            </a:r>
            <a:endParaRPr lang="en-US" dirty="0"/>
          </a:p>
        </p:txBody>
      </p:sp>
    </p:spTree>
    <p:extLst>
      <p:ext uri="{BB962C8B-B14F-4D97-AF65-F5344CB8AC3E}">
        <p14:creationId xmlns:p14="http://schemas.microsoft.com/office/powerpoint/2010/main" val="2615062970"/>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Oval 5"/>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35</a:t>
            </a:r>
            <a:endParaRPr lang="en-US" dirty="0"/>
          </a:p>
        </p:txBody>
      </p:sp>
    </p:spTree>
    <p:extLst>
      <p:ext uri="{BB962C8B-B14F-4D97-AF65-F5344CB8AC3E}">
        <p14:creationId xmlns:p14="http://schemas.microsoft.com/office/powerpoint/2010/main" val="3382854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106068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36</a:t>
            </a:r>
            <a:endParaRPr lang="en-US" dirty="0"/>
          </a:p>
        </p:txBody>
      </p:sp>
    </p:spTree>
    <p:extLst>
      <p:ext uri="{BB962C8B-B14F-4D97-AF65-F5344CB8AC3E}">
        <p14:creationId xmlns:p14="http://schemas.microsoft.com/office/powerpoint/2010/main" val="3715935187"/>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36</a:t>
            </a:r>
            <a:endParaRPr lang="en-US" dirty="0"/>
          </a:p>
        </p:txBody>
      </p:sp>
    </p:spTree>
    <p:extLst>
      <p:ext uri="{BB962C8B-B14F-4D97-AF65-F5344CB8AC3E}">
        <p14:creationId xmlns:p14="http://schemas.microsoft.com/office/powerpoint/2010/main" val="3806085541"/>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Oval 5"/>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Diamond 6"/>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36</a:t>
            </a:r>
            <a:endParaRPr lang="en-US" dirty="0"/>
          </a:p>
        </p:txBody>
      </p:sp>
    </p:spTree>
    <p:extLst>
      <p:ext uri="{BB962C8B-B14F-4D97-AF65-F5344CB8AC3E}">
        <p14:creationId xmlns:p14="http://schemas.microsoft.com/office/powerpoint/2010/main" val="64128311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999866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948691"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37</a:t>
            </a:r>
            <a:endParaRPr lang="en-US" dirty="0"/>
          </a:p>
        </p:txBody>
      </p:sp>
    </p:spTree>
    <p:extLst>
      <p:ext uri="{BB962C8B-B14F-4D97-AF65-F5344CB8AC3E}">
        <p14:creationId xmlns:p14="http://schemas.microsoft.com/office/powerpoint/2010/main" val="196030756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37</a:t>
            </a:r>
            <a:endParaRPr lang="en-US" dirty="0"/>
          </a:p>
        </p:txBody>
      </p:sp>
    </p:spTree>
    <p:extLst>
      <p:ext uri="{BB962C8B-B14F-4D97-AF65-F5344CB8AC3E}">
        <p14:creationId xmlns:p14="http://schemas.microsoft.com/office/powerpoint/2010/main" val="3014472565"/>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p:cNvSpPr>
            <a:spLocks noChangeAspect="1"/>
          </p:cNvSpPr>
          <p:nvPr/>
        </p:nvSpPr>
        <p:spPr>
          <a:xfrm>
            <a:off x="1188720"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7" name="Group 6"/>
          <p:cNvGrpSpPr/>
          <p:nvPr/>
        </p:nvGrpSpPr>
        <p:grpSpPr>
          <a:xfrm>
            <a:off x="1188720" y="4127087"/>
            <a:ext cx="6935724" cy="2249424"/>
            <a:chOff x="1188720" y="4127087"/>
            <a:chExt cx="6935724" cy="2249424"/>
          </a:xfrm>
        </p:grpSpPr>
        <p:sp>
          <p:nvSpPr>
            <p:cNvPr id="8" name="TextBox 7"/>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9"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TextBox 9"/>
          <p:cNvSpPr txBox="1"/>
          <p:nvPr/>
        </p:nvSpPr>
        <p:spPr>
          <a:xfrm>
            <a:off x="11654971" y="6342742"/>
            <a:ext cx="418704" cy="369332"/>
          </a:xfrm>
          <a:prstGeom prst="rect">
            <a:avLst/>
          </a:prstGeom>
          <a:noFill/>
        </p:spPr>
        <p:txBody>
          <a:bodyPr wrap="none" rtlCol="0">
            <a:spAutoFit/>
          </a:bodyPr>
          <a:lstStyle/>
          <a:p>
            <a:r>
              <a:rPr lang="es-US" dirty="0"/>
              <a:t>37</a:t>
            </a:r>
            <a:endParaRPr lang="en-US" dirty="0"/>
          </a:p>
        </p:txBody>
      </p:sp>
    </p:spTree>
    <p:extLst>
      <p:ext uri="{BB962C8B-B14F-4D97-AF65-F5344CB8AC3E}">
        <p14:creationId xmlns:p14="http://schemas.microsoft.com/office/powerpoint/2010/main" val="321882128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4</a:t>
            </a:r>
          </a:p>
        </p:txBody>
      </p:sp>
    </p:spTree>
    <p:extLst>
      <p:ext uri="{BB962C8B-B14F-4D97-AF65-F5344CB8AC3E}">
        <p14:creationId xmlns:p14="http://schemas.microsoft.com/office/powerpoint/2010/main" val="24910342"/>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734035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mond 1"/>
          <p:cNvSpPr>
            <a:spLocks noChangeAspect="1"/>
          </p:cNvSpPr>
          <p:nvPr/>
        </p:nvSpPr>
        <p:spPr>
          <a:xfrm>
            <a:off x="118872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38</a:t>
            </a:r>
            <a:endParaRPr lang="en-US" dirty="0"/>
          </a:p>
        </p:txBody>
      </p:sp>
    </p:spTree>
    <p:extLst>
      <p:ext uri="{BB962C8B-B14F-4D97-AF65-F5344CB8AC3E}">
        <p14:creationId xmlns:p14="http://schemas.microsoft.com/office/powerpoint/2010/main" val="423203130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38</a:t>
            </a:r>
            <a:endParaRPr lang="en-US" dirty="0"/>
          </a:p>
        </p:txBody>
      </p:sp>
    </p:spTree>
    <p:extLst>
      <p:ext uri="{BB962C8B-B14F-4D97-AF65-F5344CB8AC3E}">
        <p14:creationId xmlns:p14="http://schemas.microsoft.com/office/powerpoint/2010/main" val="1134251616"/>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a:spLocks noChangeAspect="1"/>
          </p:cNvSpPr>
          <p:nvPr/>
        </p:nvSpPr>
        <p:spPr>
          <a:xfrm>
            <a:off x="1188720" y="99441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3"/>
          <p:cNvGrpSpPr/>
          <p:nvPr/>
        </p:nvGrpSpPr>
        <p:grpSpPr>
          <a:xfrm>
            <a:off x="1188720" y="4127087"/>
            <a:ext cx="6935724" cy="2249424"/>
            <a:chOff x="1188720" y="4127087"/>
            <a:chExt cx="6935724" cy="2249424"/>
          </a:xfrm>
        </p:grpSpPr>
        <p:sp>
          <p:nvSpPr>
            <p:cNvPr id="5" name="TextBox 4"/>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6"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6"/>
          <p:cNvSpPr txBox="1"/>
          <p:nvPr/>
        </p:nvSpPr>
        <p:spPr>
          <a:xfrm>
            <a:off x="11654971" y="6342742"/>
            <a:ext cx="418704" cy="369332"/>
          </a:xfrm>
          <a:prstGeom prst="rect">
            <a:avLst/>
          </a:prstGeom>
          <a:noFill/>
        </p:spPr>
        <p:txBody>
          <a:bodyPr wrap="none" rtlCol="0">
            <a:spAutoFit/>
          </a:bodyPr>
          <a:lstStyle/>
          <a:p>
            <a:r>
              <a:rPr lang="es-US" dirty="0"/>
              <a:t>38</a:t>
            </a:r>
            <a:endParaRPr lang="en-US" dirty="0"/>
          </a:p>
        </p:txBody>
      </p:sp>
    </p:spTree>
    <p:extLst>
      <p:ext uri="{BB962C8B-B14F-4D97-AF65-F5344CB8AC3E}">
        <p14:creationId xmlns:p14="http://schemas.microsoft.com/office/powerpoint/2010/main" val="350018248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300889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Oval 2"/>
          <p:cNvSpPr>
            <a:spLocks noChangeAspect="1"/>
          </p:cNvSpPr>
          <p:nvPr/>
        </p:nvSpPr>
        <p:spPr>
          <a:xfrm>
            <a:off x="417195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39</a:t>
            </a:r>
            <a:endParaRPr lang="en-US" dirty="0"/>
          </a:p>
        </p:txBody>
      </p:sp>
    </p:spTree>
    <p:extLst>
      <p:ext uri="{BB962C8B-B14F-4D97-AF65-F5344CB8AC3E}">
        <p14:creationId xmlns:p14="http://schemas.microsoft.com/office/powerpoint/2010/main" val="221120064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39</a:t>
            </a:r>
            <a:endParaRPr lang="en-US" dirty="0"/>
          </a:p>
        </p:txBody>
      </p:sp>
    </p:spTree>
    <p:extLst>
      <p:ext uri="{BB962C8B-B14F-4D97-AF65-F5344CB8AC3E}">
        <p14:creationId xmlns:p14="http://schemas.microsoft.com/office/powerpoint/2010/main" val="4147176424"/>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4801"/>
            <a:ext cx="4846321" cy="2251710"/>
            <a:chOff x="1188720" y="4124801"/>
            <a:chExt cx="4846321" cy="2251710"/>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5"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p:cNvSpPr>
            <a:spLocks noChangeAspect="1"/>
          </p:cNvSpPr>
          <p:nvPr/>
        </p:nvSpPr>
        <p:spPr>
          <a:xfrm>
            <a:off x="4206241"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39</a:t>
            </a:r>
            <a:endParaRPr lang="en-US" dirty="0"/>
          </a:p>
        </p:txBody>
      </p:sp>
    </p:spTree>
    <p:extLst>
      <p:ext uri="{BB962C8B-B14F-4D97-AF65-F5344CB8AC3E}">
        <p14:creationId xmlns:p14="http://schemas.microsoft.com/office/powerpoint/2010/main" val="330649128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078850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88720" y="76581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40</a:t>
            </a:r>
            <a:endParaRPr lang="en-US" dirty="0"/>
          </a:p>
        </p:txBody>
      </p:sp>
    </p:spTree>
    <p:extLst>
      <p:ext uri="{BB962C8B-B14F-4D97-AF65-F5344CB8AC3E}">
        <p14:creationId xmlns:p14="http://schemas.microsoft.com/office/powerpoint/2010/main" val="185318593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3</a:t>
            </a:r>
          </a:p>
        </p:txBody>
      </p:sp>
    </p:spTree>
    <p:extLst>
      <p:ext uri="{BB962C8B-B14F-4D97-AF65-F5344CB8AC3E}">
        <p14:creationId xmlns:p14="http://schemas.microsoft.com/office/powerpoint/2010/main" val="144097626"/>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40</a:t>
            </a:r>
            <a:endParaRPr lang="en-US" dirty="0"/>
          </a:p>
        </p:txBody>
      </p:sp>
    </p:spTree>
    <p:extLst>
      <p:ext uri="{BB962C8B-B14F-4D97-AF65-F5344CB8AC3E}">
        <p14:creationId xmlns:p14="http://schemas.microsoft.com/office/powerpoint/2010/main" val="1640317075"/>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7" name="Group 6"/>
          <p:cNvGrpSpPr/>
          <p:nvPr/>
        </p:nvGrpSpPr>
        <p:grpSpPr>
          <a:xfrm>
            <a:off x="1188720" y="4124801"/>
            <a:ext cx="4846321" cy="2251710"/>
            <a:chOff x="1188720" y="4124801"/>
            <a:chExt cx="4846321" cy="2251710"/>
          </a:xfrm>
        </p:grpSpPr>
        <p:sp>
          <p:nvSpPr>
            <p:cNvPr id="8" name="TextBox 7"/>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9"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TextBox 9"/>
          <p:cNvSpPr txBox="1"/>
          <p:nvPr/>
        </p:nvSpPr>
        <p:spPr>
          <a:xfrm>
            <a:off x="11654971" y="6342742"/>
            <a:ext cx="418704" cy="369332"/>
          </a:xfrm>
          <a:prstGeom prst="rect">
            <a:avLst/>
          </a:prstGeom>
          <a:noFill/>
        </p:spPr>
        <p:txBody>
          <a:bodyPr wrap="none" rtlCol="0">
            <a:spAutoFit/>
          </a:bodyPr>
          <a:lstStyle/>
          <a:p>
            <a:r>
              <a:rPr lang="es-US" dirty="0"/>
              <a:t>40</a:t>
            </a:r>
            <a:endParaRPr lang="en-US" dirty="0"/>
          </a:p>
        </p:txBody>
      </p:sp>
    </p:spTree>
    <p:extLst>
      <p:ext uri="{BB962C8B-B14F-4D97-AF65-F5344CB8AC3E}">
        <p14:creationId xmlns:p14="http://schemas.microsoft.com/office/powerpoint/2010/main" val="304121941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586222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Isosceles Triangle 2"/>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Diamond 3"/>
          <p:cNvSpPr>
            <a:spLocks noChangeAspect="1"/>
          </p:cNvSpPr>
          <p:nvPr/>
        </p:nvSpPr>
        <p:spPr>
          <a:xfrm>
            <a:off x="7452362" y="94488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extBox 4"/>
          <p:cNvSpPr txBox="1"/>
          <p:nvPr/>
        </p:nvSpPr>
        <p:spPr>
          <a:xfrm>
            <a:off x="11654971" y="6342742"/>
            <a:ext cx="418704" cy="369332"/>
          </a:xfrm>
          <a:prstGeom prst="rect">
            <a:avLst/>
          </a:prstGeom>
          <a:noFill/>
        </p:spPr>
        <p:txBody>
          <a:bodyPr wrap="none" rtlCol="0">
            <a:spAutoFit/>
          </a:bodyPr>
          <a:lstStyle/>
          <a:p>
            <a:r>
              <a:rPr lang="es-US" dirty="0"/>
              <a:t>41</a:t>
            </a:r>
            <a:endParaRPr lang="en-US" dirty="0"/>
          </a:p>
        </p:txBody>
      </p:sp>
    </p:spTree>
    <p:extLst>
      <p:ext uri="{BB962C8B-B14F-4D97-AF65-F5344CB8AC3E}">
        <p14:creationId xmlns:p14="http://schemas.microsoft.com/office/powerpoint/2010/main" val="140172320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41</a:t>
            </a:r>
            <a:endParaRPr lang="en-US" dirty="0"/>
          </a:p>
        </p:txBody>
      </p:sp>
    </p:spTree>
    <p:extLst>
      <p:ext uri="{BB962C8B-B14F-4D97-AF65-F5344CB8AC3E}">
        <p14:creationId xmlns:p14="http://schemas.microsoft.com/office/powerpoint/2010/main" val="2124120034"/>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Isosceles Triangle 7"/>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Diamond 8"/>
          <p:cNvSpPr>
            <a:spLocks noChangeAspect="1"/>
          </p:cNvSpPr>
          <p:nvPr/>
        </p:nvSpPr>
        <p:spPr>
          <a:xfrm>
            <a:off x="7452362" y="94488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10" name="Group 9"/>
          <p:cNvGrpSpPr/>
          <p:nvPr/>
        </p:nvGrpSpPr>
        <p:grpSpPr>
          <a:xfrm>
            <a:off x="1188720" y="4127087"/>
            <a:ext cx="6935724" cy="2249424"/>
            <a:chOff x="1188720" y="4127087"/>
            <a:chExt cx="6935724" cy="2249424"/>
          </a:xfrm>
        </p:grpSpPr>
        <p:sp>
          <p:nvSpPr>
            <p:cNvPr id="11" name="TextBox 10"/>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12"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extBox 12"/>
          <p:cNvSpPr txBox="1"/>
          <p:nvPr/>
        </p:nvSpPr>
        <p:spPr>
          <a:xfrm>
            <a:off x="11654971" y="6342742"/>
            <a:ext cx="418704" cy="369332"/>
          </a:xfrm>
          <a:prstGeom prst="rect">
            <a:avLst/>
          </a:prstGeom>
          <a:noFill/>
        </p:spPr>
        <p:txBody>
          <a:bodyPr wrap="none" rtlCol="0">
            <a:spAutoFit/>
          </a:bodyPr>
          <a:lstStyle/>
          <a:p>
            <a:r>
              <a:rPr lang="es-US" dirty="0"/>
              <a:t>41</a:t>
            </a:r>
            <a:endParaRPr lang="en-US" dirty="0"/>
          </a:p>
        </p:txBody>
      </p:sp>
    </p:spTree>
    <p:extLst>
      <p:ext uri="{BB962C8B-B14F-4D97-AF65-F5344CB8AC3E}">
        <p14:creationId xmlns:p14="http://schemas.microsoft.com/office/powerpoint/2010/main" val="29328540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687713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Oval 2"/>
          <p:cNvSpPr>
            <a:spLocks noChangeAspect="1"/>
          </p:cNvSpPr>
          <p:nvPr/>
        </p:nvSpPr>
        <p:spPr>
          <a:xfrm>
            <a:off x="417195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42</a:t>
            </a:r>
            <a:endParaRPr lang="en-US" dirty="0"/>
          </a:p>
        </p:txBody>
      </p:sp>
    </p:spTree>
    <p:extLst>
      <p:ext uri="{BB962C8B-B14F-4D97-AF65-F5344CB8AC3E}">
        <p14:creationId xmlns:p14="http://schemas.microsoft.com/office/powerpoint/2010/main" val="356443603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42</a:t>
            </a:r>
            <a:endParaRPr lang="en-US" dirty="0"/>
          </a:p>
        </p:txBody>
      </p:sp>
    </p:spTree>
    <p:extLst>
      <p:ext uri="{BB962C8B-B14F-4D97-AF65-F5344CB8AC3E}">
        <p14:creationId xmlns:p14="http://schemas.microsoft.com/office/powerpoint/2010/main" val="1627267340"/>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p:cNvSpPr>
            <a:spLocks noChangeAspect="1"/>
          </p:cNvSpPr>
          <p:nvPr/>
        </p:nvSpPr>
        <p:spPr>
          <a:xfrm>
            <a:off x="4206241"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8" name="Group 7"/>
          <p:cNvGrpSpPr/>
          <p:nvPr/>
        </p:nvGrpSpPr>
        <p:grpSpPr>
          <a:xfrm>
            <a:off x="1188720" y="4127087"/>
            <a:ext cx="6935724" cy="2249424"/>
            <a:chOff x="1188720" y="4127087"/>
            <a:chExt cx="6935724" cy="2249424"/>
          </a:xfrm>
        </p:grpSpPr>
        <p:sp>
          <p:nvSpPr>
            <p:cNvPr id="9" name="TextBox 8"/>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10"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TextBox 10"/>
          <p:cNvSpPr txBox="1"/>
          <p:nvPr/>
        </p:nvSpPr>
        <p:spPr>
          <a:xfrm>
            <a:off x="11654971" y="6342742"/>
            <a:ext cx="418704" cy="369332"/>
          </a:xfrm>
          <a:prstGeom prst="rect">
            <a:avLst/>
          </a:prstGeom>
          <a:noFill/>
        </p:spPr>
        <p:txBody>
          <a:bodyPr wrap="none" rtlCol="0">
            <a:spAutoFit/>
          </a:bodyPr>
          <a:lstStyle/>
          <a:p>
            <a:r>
              <a:rPr lang="es-US" dirty="0"/>
              <a:t>42</a:t>
            </a:r>
            <a:endParaRPr lang="en-US" dirty="0"/>
          </a:p>
        </p:txBody>
      </p:sp>
    </p:spTree>
    <p:extLst>
      <p:ext uri="{BB962C8B-B14F-4D97-AF65-F5344CB8AC3E}">
        <p14:creationId xmlns:p14="http://schemas.microsoft.com/office/powerpoint/2010/main" val="110873793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39885" y="2191658"/>
            <a:ext cx="4911088" cy="1862048"/>
          </a:xfrm>
          <a:prstGeom prst="rect">
            <a:avLst/>
          </a:prstGeom>
          <a:noFill/>
        </p:spPr>
        <p:txBody>
          <a:bodyPr wrap="none" rtlCol="0">
            <a:spAutoFit/>
          </a:bodyPr>
          <a:lstStyle/>
          <a:p>
            <a:r>
              <a:rPr lang="es-US" sz="11500" dirty="0"/>
              <a:t>Práctica</a:t>
            </a:r>
            <a:endParaRPr lang="en-US" sz="11500" dirty="0"/>
          </a:p>
        </p:txBody>
      </p:sp>
    </p:spTree>
    <p:extLst>
      <p:ext uri="{BB962C8B-B14F-4D97-AF65-F5344CB8AC3E}">
        <p14:creationId xmlns:p14="http://schemas.microsoft.com/office/powerpoint/2010/main" val="772204757"/>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2</a:t>
            </a:r>
          </a:p>
        </p:txBody>
      </p:sp>
    </p:spTree>
    <p:extLst>
      <p:ext uri="{BB962C8B-B14F-4D97-AF65-F5344CB8AC3E}">
        <p14:creationId xmlns:p14="http://schemas.microsoft.com/office/powerpoint/2010/main" val="3681008487"/>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580321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43</a:t>
            </a:r>
            <a:endParaRPr lang="en-US" dirty="0"/>
          </a:p>
        </p:txBody>
      </p:sp>
    </p:spTree>
    <p:extLst>
      <p:ext uri="{BB962C8B-B14F-4D97-AF65-F5344CB8AC3E}">
        <p14:creationId xmlns:p14="http://schemas.microsoft.com/office/powerpoint/2010/main" val="51510395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43</a:t>
            </a:r>
            <a:endParaRPr lang="en-US" dirty="0"/>
          </a:p>
        </p:txBody>
      </p:sp>
    </p:spTree>
    <p:extLst>
      <p:ext uri="{BB962C8B-B14F-4D97-AF65-F5344CB8AC3E}">
        <p14:creationId xmlns:p14="http://schemas.microsoft.com/office/powerpoint/2010/main" val="2251966431"/>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Oval 5"/>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Diamond 6"/>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43</a:t>
            </a:r>
            <a:endParaRPr lang="en-US" dirty="0"/>
          </a:p>
        </p:txBody>
      </p:sp>
    </p:spTree>
    <p:extLst>
      <p:ext uri="{BB962C8B-B14F-4D97-AF65-F5344CB8AC3E}">
        <p14:creationId xmlns:p14="http://schemas.microsoft.com/office/powerpoint/2010/main" val="959588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2443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44</a:t>
            </a:r>
            <a:endParaRPr lang="en-US" dirty="0"/>
          </a:p>
        </p:txBody>
      </p:sp>
    </p:spTree>
    <p:extLst>
      <p:ext uri="{BB962C8B-B14F-4D97-AF65-F5344CB8AC3E}">
        <p14:creationId xmlns:p14="http://schemas.microsoft.com/office/powerpoint/2010/main" val="390386881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44</a:t>
            </a:r>
            <a:endParaRPr lang="en-US" dirty="0"/>
          </a:p>
        </p:txBody>
      </p:sp>
    </p:spTree>
    <p:extLst>
      <p:ext uri="{BB962C8B-B14F-4D97-AF65-F5344CB8AC3E}">
        <p14:creationId xmlns:p14="http://schemas.microsoft.com/office/powerpoint/2010/main" val="650422204"/>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4801"/>
            <a:ext cx="4846321" cy="2251710"/>
            <a:chOff x="1188720" y="4124801"/>
            <a:chExt cx="4846321" cy="2251710"/>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5"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44</a:t>
            </a:r>
            <a:endParaRPr lang="en-US" dirty="0"/>
          </a:p>
        </p:txBody>
      </p:sp>
    </p:spTree>
    <p:extLst>
      <p:ext uri="{BB962C8B-B14F-4D97-AF65-F5344CB8AC3E}">
        <p14:creationId xmlns:p14="http://schemas.microsoft.com/office/powerpoint/2010/main" val="330862472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396302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1291591"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45</a:t>
            </a:r>
            <a:endParaRPr lang="en-US" dirty="0"/>
          </a:p>
        </p:txBody>
      </p:sp>
    </p:spTree>
    <p:extLst>
      <p:ext uri="{BB962C8B-B14F-4D97-AF65-F5344CB8AC3E}">
        <p14:creationId xmlns:p14="http://schemas.microsoft.com/office/powerpoint/2010/main" val="64004704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1</a:t>
            </a:r>
          </a:p>
        </p:txBody>
      </p:sp>
    </p:spTree>
    <p:extLst>
      <p:ext uri="{BB962C8B-B14F-4D97-AF65-F5344CB8AC3E}">
        <p14:creationId xmlns:p14="http://schemas.microsoft.com/office/powerpoint/2010/main" val="3815333959"/>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45</a:t>
            </a:r>
            <a:endParaRPr lang="en-US" dirty="0"/>
          </a:p>
        </p:txBody>
      </p:sp>
    </p:spTree>
    <p:extLst>
      <p:ext uri="{BB962C8B-B14F-4D97-AF65-F5344CB8AC3E}">
        <p14:creationId xmlns:p14="http://schemas.microsoft.com/office/powerpoint/2010/main" val="3158679194"/>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Diamond 5"/>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Isosceles Triangle 6"/>
          <p:cNvSpPr>
            <a:spLocks noChangeAspect="1"/>
          </p:cNvSpPr>
          <p:nvPr/>
        </p:nvSpPr>
        <p:spPr>
          <a:xfrm>
            <a:off x="1188720"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45</a:t>
            </a:r>
            <a:endParaRPr lang="en-US" dirty="0"/>
          </a:p>
        </p:txBody>
      </p:sp>
    </p:spTree>
    <p:extLst>
      <p:ext uri="{BB962C8B-B14F-4D97-AF65-F5344CB8AC3E}">
        <p14:creationId xmlns:p14="http://schemas.microsoft.com/office/powerpoint/2010/main" val="61060863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049020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46</a:t>
            </a:r>
            <a:endParaRPr lang="en-US" dirty="0"/>
          </a:p>
        </p:txBody>
      </p:sp>
    </p:spTree>
    <p:extLst>
      <p:ext uri="{BB962C8B-B14F-4D97-AF65-F5344CB8AC3E}">
        <p14:creationId xmlns:p14="http://schemas.microsoft.com/office/powerpoint/2010/main" val="112505096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46</a:t>
            </a:r>
            <a:endParaRPr lang="en-US" dirty="0"/>
          </a:p>
        </p:txBody>
      </p:sp>
    </p:spTree>
    <p:extLst>
      <p:ext uri="{BB962C8B-B14F-4D97-AF65-F5344CB8AC3E}">
        <p14:creationId xmlns:p14="http://schemas.microsoft.com/office/powerpoint/2010/main" val="3279924543"/>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4801"/>
            <a:ext cx="4846321" cy="2251710"/>
            <a:chOff x="1188720" y="4124801"/>
            <a:chExt cx="4846321" cy="2251710"/>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5"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46</a:t>
            </a:r>
            <a:endParaRPr lang="en-US" dirty="0"/>
          </a:p>
        </p:txBody>
      </p:sp>
    </p:spTree>
    <p:extLst>
      <p:ext uri="{BB962C8B-B14F-4D97-AF65-F5344CB8AC3E}">
        <p14:creationId xmlns:p14="http://schemas.microsoft.com/office/powerpoint/2010/main" val="417738300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447613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Isosceles Triangle 2"/>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47</a:t>
            </a:r>
            <a:endParaRPr lang="en-US" dirty="0"/>
          </a:p>
        </p:txBody>
      </p:sp>
    </p:spTree>
    <p:extLst>
      <p:ext uri="{BB962C8B-B14F-4D97-AF65-F5344CB8AC3E}">
        <p14:creationId xmlns:p14="http://schemas.microsoft.com/office/powerpoint/2010/main" val="332824042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47</a:t>
            </a:r>
            <a:endParaRPr lang="en-US" dirty="0"/>
          </a:p>
        </p:txBody>
      </p:sp>
    </p:spTree>
    <p:extLst>
      <p:ext uri="{BB962C8B-B14F-4D97-AF65-F5344CB8AC3E}">
        <p14:creationId xmlns:p14="http://schemas.microsoft.com/office/powerpoint/2010/main" val="3634495608"/>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Isosceles Triangle 3"/>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5" name="Group 4"/>
          <p:cNvGrpSpPr/>
          <p:nvPr/>
        </p:nvGrpSpPr>
        <p:grpSpPr>
          <a:xfrm>
            <a:off x="1188720" y="4124801"/>
            <a:ext cx="4846321" cy="2251710"/>
            <a:chOff x="1188720" y="4124801"/>
            <a:chExt cx="4846321" cy="2251710"/>
          </a:xfrm>
        </p:grpSpPr>
        <p:sp>
          <p:nvSpPr>
            <p:cNvPr id="2" name="TextBox 1"/>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1026"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6"/>
          <p:cNvSpPr txBox="1"/>
          <p:nvPr/>
        </p:nvSpPr>
        <p:spPr>
          <a:xfrm>
            <a:off x="11654971" y="6342742"/>
            <a:ext cx="418704" cy="369332"/>
          </a:xfrm>
          <a:prstGeom prst="rect">
            <a:avLst/>
          </a:prstGeom>
          <a:noFill/>
        </p:spPr>
        <p:txBody>
          <a:bodyPr wrap="none" rtlCol="0">
            <a:spAutoFit/>
          </a:bodyPr>
          <a:lstStyle/>
          <a:p>
            <a:r>
              <a:rPr lang="es-US" dirty="0"/>
              <a:t>47</a:t>
            </a:r>
            <a:endParaRPr lang="en-US" dirty="0"/>
          </a:p>
        </p:txBody>
      </p:sp>
    </p:spTree>
    <p:extLst>
      <p:ext uri="{BB962C8B-B14F-4D97-AF65-F5344CB8AC3E}">
        <p14:creationId xmlns:p14="http://schemas.microsoft.com/office/powerpoint/2010/main" val="102039352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Isosceles Triangle 2"/>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301686" cy="369332"/>
          </a:xfrm>
          <a:prstGeom prst="rect">
            <a:avLst/>
          </a:prstGeom>
          <a:noFill/>
        </p:spPr>
        <p:txBody>
          <a:bodyPr wrap="none" rtlCol="0">
            <a:spAutoFit/>
          </a:bodyPr>
          <a:lstStyle/>
          <a:p>
            <a:r>
              <a:rPr lang="es-US" dirty="0"/>
              <a:t>1</a:t>
            </a:r>
            <a:endParaRPr lang="en-US" dirty="0"/>
          </a:p>
        </p:txBody>
      </p:sp>
    </p:spTree>
    <p:extLst>
      <p:ext uri="{BB962C8B-B14F-4D97-AF65-F5344CB8AC3E}">
        <p14:creationId xmlns:p14="http://schemas.microsoft.com/office/powerpoint/2010/main" val="362847151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052471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mond 1"/>
          <p:cNvSpPr>
            <a:spLocks noChangeAspect="1"/>
          </p:cNvSpPr>
          <p:nvPr/>
        </p:nvSpPr>
        <p:spPr>
          <a:xfrm>
            <a:off x="118872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48</a:t>
            </a:r>
            <a:endParaRPr lang="en-US" dirty="0"/>
          </a:p>
        </p:txBody>
      </p:sp>
    </p:spTree>
    <p:extLst>
      <p:ext uri="{BB962C8B-B14F-4D97-AF65-F5344CB8AC3E}">
        <p14:creationId xmlns:p14="http://schemas.microsoft.com/office/powerpoint/2010/main" val="57699796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48</a:t>
            </a:r>
            <a:endParaRPr lang="en-US" dirty="0"/>
          </a:p>
        </p:txBody>
      </p:sp>
    </p:spTree>
    <p:extLst>
      <p:ext uri="{BB962C8B-B14F-4D97-AF65-F5344CB8AC3E}">
        <p14:creationId xmlns:p14="http://schemas.microsoft.com/office/powerpoint/2010/main" val="4102396677"/>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a:spLocks noChangeAspect="1"/>
          </p:cNvSpPr>
          <p:nvPr/>
        </p:nvSpPr>
        <p:spPr>
          <a:xfrm>
            <a:off x="1188720" y="99441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3"/>
          <p:cNvGrpSpPr/>
          <p:nvPr/>
        </p:nvGrpSpPr>
        <p:grpSpPr>
          <a:xfrm>
            <a:off x="1188720" y="4127087"/>
            <a:ext cx="6935724" cy="2249424"/>
            <a:chOff x="1188720" y="4127087"/>
            <a:chExt cx="6935724" cy="2249424"/>
          </a:xfrm>
        </p:grpSpPr>
        <p:sp>
          <p:nvSpPr>
            <p:cNvPr id="5" name="TextBox 4"/>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6"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6"/>
          <p:cNvSpPr txBox="1"/>
          <p:nvPr/>
        </p:nvSpPr>
        <p:spPr>
          <a:xfrm>
            <a:off x="11654971" y="6342742"/>
            <a:ext cx="418704" cy="369332"/>
          </a:xfrm>
          <a:prstGeom prst="rect">
            <a:avLst/>
          </a:prstGeom>
          <a:noFill/>
        </p:spPr>
        <p:txBody>
          <a:bodyPr wrap="none" rtlCol="0">
            <a:spAutoFit/>
          </a:bodyPr>
          <a:lstStyle/>
          <a:p>
            <a:r>
              <a:rPr lang="es-US" dirty="0"/>
              <a:t>48</a:t>
            </a:r>
            <a:endParaRPr lang="en-US" dirty="0"/>
          </a:p>
        </p:txBody>
      </p:sp>
    </p:spTree>
    <p:extLst>
      <p:ext uri="{BB962C8B-B14F-4D97-AF65-F5344CB8AC3E}">
        <p14:creationId xmlns:p14="http://schemas.microsoft.com/office/powerpoint/2010/main" val="17450183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7706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1291591"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49</a:t>
            </a:r>
            <a:endParaRPr lang="en-US" dirty="0"/>
          </a:p>
        </p:txBody>
      </p:sp>
    </p:spTree>
    <p:extLst>
      <p:ext uri="{BB962C8B-B14F-4D97-AF65-F5344CB8AC3E}">
        <p14:creationId xmlns:p14="http://schemas.microsoft.com/office/powerpoint/2010/main" val="378501585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49</a:t>
            </a:r>
            <a:endParaRPr lang="en-US" dirty="0"/>
          </a:p>
        </p:txBody>
      </p:sp>
    </p:spTree>
    <p:extLst>
      <p:ext uri="{BB962C8B-B14F-4D97-AF65-F5344CB8AC3E}">
        <p14:creationId xmlns:p14="http://schemas.microsoft.com/office/powerpoint/2010/main" val="2419758361"/>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Diamond 5"/>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Isosceles Triangle 6"/>
          <p:cNvSpPr>
            <a:spLocks noChangeAspect="1"/>
          </p:cNvSpPr>
          <p:nvPr/>
        </p:nvSpPr>
        <p:spPr>
          <a:xfrm>
            <a:off x="1188720"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49</a:t>
            </a:r>
            <a:endParaRPr lang="en-US" dirty="0"/>
          </a:p>
        </p:txBody>
      </p:sp>
    </p:spTree>
    <p:extLst>
      <p:ext uri="{BB962C8B-B14F-4D97-AF65-F5344CB8AC3E}">
        <p14:creationId xmlns:p14="http://schemas.microsoft.com/office/powerpoint/2010/main" val="131722477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17430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50</a:t>
            </a:r>
            <a:endParaRPr lang="en-US" dirty="0"/>
          </a:p>
        </p:txBody>
      </p:sp>
    </p:spTree>
    <p:extLst>
      <p:ext uri="{BB962C8B-B14F-4D97-AF65-F5344CB8AC3E}">
        <p14:creationId xmlns:p14="http://schemas.microsoft.com/office/powerpoint/2010/main" val="314120701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1</a:t>
            </a:r>
            <a:endParaRPr lang="en-US" dirty="0"/>
          </a:p>
        </p:txBody>
      </p:sp>
    </p:spTree>
    <p:extLst>
      <p:ext uri="{BB962C8B-B14F-4D97-AF65-F5344CB8AC3E}">
        <p14:creationId xmlns:p14="http://schemas.microsoft.com/office/powerpoint/2010/main" val="4054056208"/>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50</a:t>
            </a:r>
            <a:endParaRPr lang="en-US" dirty="0"/>
          </a:p>
        </p:txBody>
      </p:sp>
    </p:spTree>
    <p:extLst>
      <p:ext uri="{BB962C8B-B14F-4D97-AF65-F5344CB8AC3E}">
        <p14:creationId xmlns:p14="http://schemas.microsoft.com/office/powerpoint/2010/main" val="1291810033"/>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4801"/>
            <a:ext cx="4846321" cy="2251710"/>
            <a:chOff x="1188720" y="4124801"/>
            <a:chExt cx="4846321" cy="2251710"/>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5"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50</a:t>
            </a:r>
            <a:endParaRPr lang="en-US" dirty="0"/>
          </a:p>
        </p:txBody>
      </p:sp>
    </p:spTree>
    <p:extLst>
      <p:ext uri="{BB962C8B-B14F-4D97-AF65-F5344CB8AC3E}">
        <p14:creationId xmlns:p14="http://schemas.microsoft.com/office/powerpoint/2010/main" val="2747982547"/>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7871147"/>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55866" y="2644170"/>
            <a:ext cx="1680268" cy="1569660"/>
          </a:xfrm>
          <a:prstGeom prst="rect">
            <a:avLst/>
          </a:prstGeom>
          <a:noFill/>
        </p:spPr>
        <p:txBody>
          <a:bodyPr wrap="none" rtlCol="0">
            <a:spAutoFit/>
          </a:bodyPr>
          <a:lstStyle/>
          <a:p>
            <a:r>
              <a:rPr lang="es-US" sz="9600" dirty="0"/>
              <a:t>Fin</a:t>
            </a:r>
            <a:endParaRPr lang="en-US" sz="9600" dirty="0"/>
          </a:p>
        </p:txBody>
      </p:sp>
    </p:spTree>
    <p:extLst>
      <p:ext uri="{BB962C8B-B14F-4D97-AF65-F5344CB8AC3E}">
        <p14:creationId xmlns:p14="http://schemas.microsoft.com/office/powerpoint/2010/main" val="3961611660"/>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Isosceles Triangle 3"/>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5" name="Group 4"/>
          <p:cNvGrpSpPr/>
          <p:nvPr/>
        </p:nvGrpSpPr>
        <p:grpSpPr>
          <a:xfrm>
            <a:off x="1188720" y="4124801"/>
            <a:ext cx="4846321" cy="2251710"/>
            <a:chOff x="1188720" y="4124801"/>
            <a:chExt cx="4846321" cy="2251710"/>
          </a:xfrm>
        </p:grpSpPr>
        <p:sp>
          <p:nvSpPr>
            <p:cNvPr id="2" name="TextBox 1"/>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1026"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6"/>
          <p:cNvSpPr txBox="1"/>
          <p:nvPr/>
        </p:nvSpPr>
        <p:spPr>
          <a:xfrm>
            <a:off x="11654971" y="6342742"/>
            <a:ext cx="301686" cy="369332"/>
          </a:xfrm>
          <a:prstGeom prst="rect">
            <a:avLst/>
          </a:prstGeom>
          <a:noFill/>
        </p:spPr>
        <p:txBody>
          <a:bodyPr wrap="none" rtlCol="0">
            <a:spAutoFit/>
          </a:bodyPr>
          <a:lstStyle/>
          <a:p>
            <a:r>
              <a:rPr lang="es-US" dirty="0"/>
              <a:t>1</a:t>
            </a:r>
            <a:endParaRPr lang="en-US" dirty="0"/>
          </a:p>
        </p:txBody>
      </p:sp>
    </p:spTree>
    <p:extLst>
      <p:ext uri="{BB962C8B-B14F-4D97-AF65-F5344CB8AC3E}">
        <p14:creationId xmlns:p14="http://schemas.microsoft.com/office/powerpoint/2010/main" val="123154531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3882987"/>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2</a:t>
            </a:r>
            <a:endParaRPr lang="en-US" dirty="0"/>
          </a:p>
        </p:txBody>
      </p:sp>
    </p:spTree>
    <p:extLst>
      <p:ext uri="{BB962C8B-B14F-4D97-AF65-F5344CB8AC3E}">
        <p14:creationId xmlns:p14="http://schemas.microsoft.com/office/powerpoint/2010/main" val="417902734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2</a:t>
            </a:r>
            <a:endParaRPr lang="en-US" dirty="0"/>
          </a:p>
        </p:txBody>
      </p:sp>
    </p:spTree>
    <p:extLst>
      <p:ext uri="{BB962C8B-B14F-4D97-AF65-F5344CB8AC3E}">
        <p14:creationId xmlns:p14="http://schemas.microsoft.com/office/powerpoint/2010/main" val="1810072166"/>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4801"/>
            <a:ext cx="4846321" cy="2251710"/>
            <a:chOff x="1188720" y="4124801"/>
            <a:chExt cx="4846321" cy="2251710"/>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5"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301686" cy="369332"/>
          </a:xfrm>
          <a:prstGeom prst="rect">
            <a:avLst/>
          </a:prstGeom>
          <a:noFill/>
        </p:spPr>
        <p:txBody>
          <a:bodyPr wrap="none" rtlCol="0">
            <a:spAutoFit/>
          </a:bodyPr>
          <a:lstStyle/>
          <a:p>
            <a:r>
              <a:rPr lang="es-US" dirty="0"/>
              <a:t>2</a:t>
            </a:r>
            <a:endParaRPr lang="en-US" dirty="0"/>
          </a:p>
        </p:txBody>
      </p:sp>
    </p:spTree>
    <p:extLst>
      <p:ext uri="{BB962C8B-B14F-4D97-AF65-F5344CB8AC3E}">
        <p14:creationId xmlns:p14="http://schemas.microsoft.com/office/powerpoint/2010/main" val="127065845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495392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Point Star 4"/>
          <p:cNvSpPr>
            <a:spLocks noChangeAspect="1"/>
          </p:cNvSpPr>
          <p:nvPr/>
        </p:nvSpPr>
        <p:spPr>
          <a:xfrm>
            <a:off x="1188720" y="731371"/>
            <a:ext cx="1828800" cy="18288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234734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301686" cy="369332"/>
          </a:xfrm>
          <a:prstGeom prst="rect">
            <a:avLst/>
          </a:prstGeom>
          <a:noFill/>
        </p:spPr>
        <p:txBody>
          <a:bodyPr wrap="none" rtlCol="0">
            <a:spAutoFit/>
          </a:bodyPr>
          <a:lstStyle/>
          <a:p>
            <a:r>
              <a:rPr lang="es-US" dirty="0"/>
              <a:t>3</a:t>
            </a:r>
            <a:endParaRPr lang="en-US" dirty="0"/>
          </a:p>
        </p:txBody>
      </p:sp>
    </p:spTree>
    <p:extLst>
      <p:ext uri="{BB962C8B-B14F-4D97-AF65-F5344CB8AC3E}">
        <p14:creationId xmlns:p14="http://schemas.microsoft.com/office/powerpoint/2010/main" val="266921616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3</a:t>
            </a:r>
            <a:endParaRPr lang="en-US" dirty="0"/>
          </a:p>
        </p:txBody>
      </p:sp>
    </p:spTree>
    <p:extLst>
      <p:ext uri="{BB962C8B-B14F-4D97-AF65-F5344CB8AC3E}">
        <p14:creationId xmlns:p14="http://schemas.microsoft.com/office/powerpoint/2010/main" val="1502113090"/>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2050"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Rectangle 7"/>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Diamond 10"/>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301686" cy="369332"/>
          </a:xfrm>
          <a:prstGeom prst="rect">
            <a:avLst/>
          </a:prstGeom>
          <a:noFill/>
        </p:spPr>
        <p:txBody>
          <a:bodyPr wrap="none" rtlCol="0">
            <a:spAutoFit/>
          </a:bodyPr>
          <a:lstStyle/>
          <a:p>
            <a:r>
              <a:rPr lang="es-US" dirty="0"/>
              <a:t>3</a:t>
            </a:r>
            <a:endParaRPr lang="en-US" dirty="0"/>
          </a:p>
        </p:txBody>
      </p:sp>
    </p:spTree>
    <p:extLst>
      <p:ext uri="{BB962C8B-B14F-4D97-AF65-F5344CB8AC3E}">
        <p14:creationId xmlns:p14="http://schemas.microsoft.com/office/powerpoint/2010/main" val="145137721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11223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mond 1"/>
          <p:cNvSpPr>
            <a:spLocks noChangeAspect="1"/>
          </p:cNvSpPr>
          <p:nvPr/>
        </p:nvSpPr>
        <p:spPr>
          <a:xfrm>
            <a:off x="118872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4</a:t>
            </a:r>
            <a:endParaRPr lang="en-US" dirty="0"/>
          </a:p>
        </p:txBody>
      </p:sp>
    </p:spTree>
    <p:extLst>
      <p:ext uri="{BB962C8B-B14F-4D97-AF65-F5344CB8AC3E}">
        <p14:creationId xmlns:p14="http://schemas.microsoft.com/office/powerpoint/2010/main" val="157526671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4</a:t>
            </a:r>
            <a:endParaRPr lang="en-US" dirty="0"/>
          </a:p>
        </p:txBody>
      </p:sp>
    </p:spTree>
    <p:extLst>
      <p:ext uri="{BB962C8B-B14F-4D97-AF65-F5344CB8AC3E}">
        <p14:creationId xmlns:p14="http://schemas.microsoft.com/office/powerpoint/2010/main" val="3759479106"/>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a:spLocks noChangeAspect="1"/>
          </p:cNvSpPr>
          <p:nvPr/>
        </p:nvSpPr>
        <p:spPr>
          <a:xfrm>
            <a:off x="1188720" y="99441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3"/>
          <p:cNvGrpSpPr/>
          <p:nvPr/>
        </p:nvGrpSpPr>
        <p:grpSpPr>
          <a:xfrm>
            <a:off x="1188720" y="4127087"/>
            <a:ext cx="6935724" cy="2249424"/>
            <a:chOff x="1188720" y="4127087"/>
            <a:chExt cx="6935724" cy="2249424"/>
          </a:xfrm>
        </p:grpSpPr>
        <p:sp>
          <p:nvSpPr>
            <p:cNvPr id="5" name="TextBox 4"/>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6"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6"/>
          <p:cNvSpPr txBox="1"/>
          <p:nvPr/>
        </p:nvSpPr>
        <p:spPr>
          <a:xfrm>
            <a:off x="11654971" y="6342742"/>
            <a:ext cx="301686" cy="369332"/>
          </a:xfrm>
          <a:prstGeom prst="rect">
            <a:avLst/>
          </a:prstGeom>
          <a:noFill/>
        </p:spPr>
        <p:txBody>
          <a:bodyPr wrap="none" rtlCol="0">
            <a:spAutoFit/>
          </a:bodyPr>
          <a:lstStyle/>
          <a:p>
            <a:r>
              <a:rPr lang="es-US" dirty="0"/>
              <a:t>4</a:t>
            </a:r>
            <a:endParaRPr lang="en-US" dirty="0"/>
          </a:p>
        </p:txBody>
      </p:sp>
    </p:spTree>
    <p:extLst>
      <p:ext uri="{BB962C8B-B14F-4D97-AF65-F5344CB8AC3E}">
        <p14:creationId xmlns:p14="http://schemas.microsoft.com/office/powerpoint/2010/main" val="403545020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094514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948691"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5</a:t>
            </a:r>
            <a:endParaRPr lang="en-US" dirty="0"/>
          </a:p>
        </p:txBody>
      </p:sp>
    </p:spTree>
    <p:extLst>
      <p:ext uri="{BB962C8B-B14F-4D97-AF65-F5344CB8AC3E}">
        <p14:creationId xmlns:p14="http://schemas.microsoft.com/office/powerpoint/2010/main" val="425587065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5</a:t>
            </a:r>
            <a:endParaRPr lang="en-US" dirty="0"/>
          </a:p>
        </p:txBody>
      </p:sp>
    </p:spTree>
    <p:extLst>
      <p:ext uri="{BB962C8B-B14F-4D97-AF65-F5344CB8AC3E}">
        <p14:creationId xmlns:p14="http://schemas.microsoft.com/office/powerpoint/2010/main" val="2709944180"/>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Tree>
    <p:extLst>
      <p:ext uri="{BB962C8B-B14F-4D97-AF65-F5344CB8AC3E}">
        <p14:creationId xmlns:p14="http://schemas.microsoft.com/office/powerpoint/2010/main" val="249768443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p:cNvSpPr>
            <a:spLocks noChangeAspect="1"/>
          </p:cNvSpPr>
          <p:nvPr/>
        </p:nvSpPr>
        <p:spPr>
          <a:xfrm>
            <a:off x="1188720"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7" name="Group 6"/>
          <p:cNvGrpSpPr/>
          <p:nvPr/>
        </p:nvGrpSpPr>
        <p:grpSpPr>
          <a:xfrm>
            <a:off x="1188720" y="4127087"/>
            <a:ext cx="6935724" cy="2249424"/>
            <a:chOff x="1188720" y="4127087"/>
            <a:chExt cx="6935724" cy="2249424"/>
          </a:xfrm>
        </p:grpSpPr>
        <p:sp>
          <p:nvSpPr>
            <p:cNvPr id="8" name="TextBox 7"/>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9"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TextBox 9"/>
          <p:cNvSpPr txBox="1"/>
          <p:nvPr/>
        </p:nvSpPr>
        <p:spPr>
          <a:xfrm>
            <a:off x="11654971" y="6342742"/>
            <a:ext cx="301686" cy="369332"/>
          </a:xfrm>
          <a:prstGeom prst="rect">
            <a:avLst/>
          </a:prstGeom>
          <a:noFill/>
        </p:spPr>
        <p:txBody>
          <a:bodyPr wrap="none" rtlCol="0">
            <a:spAutoFit/>
          </a:bodyPr>
          <a:lstStyle/>
          <a:p>
            <a:r>
              <a:rPr lang="es-US" dirty="0"/>
              <a:t>5</a:t>
            </a:r>
            <a:endParaRPr lang="en-US" dirty="0"/>
          </a:p>
        </p:txBody>
      </p:sp>
    </p:spTree>
    <p:extLst>
      <p:ext uri="{BB962C8B-B14F-4D97-AF65-F5344CB8AC3E}">
        <p14:creationId xmlns:p14="http://schemas.microsoft.com/office/powerpoint/2010/main" val="127601528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169582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301686" cy="369332"/>
          </a:xfrm>
          <a:prstGeom prst="rect">
            <a:avLst/>
          </a:prstGeom>
          <a:noFill/>
        </p:spPr>
        <p:txBody>
          <a:bodyPr wrap="none" rtlCol="0">
            <a:spAutoFit/>
          </a:bodyPr>
          <a:lstStyle/>
          <a:p>
            <a:r>
              <a:rPr lang="es-US" dirty="0"/>
              <a:t>6</a:t>
            </a:r>
            <a:endParaRPr lang="en-US" dirty="0"/>
          </a:p>
        </p:txBody>
      </p:sp>
    </p:spTree>
    <p:extLst>
      <p:ext uri="{BB962C8B-B14F-4D97-AF65-F5344CB8AC3E}">
        <p14:creationId xmlns:p14="http://schemas.microsoft.com/office/powerpoint/2010/main" val="364960825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6</a:t>
            </a:r>
            <a:endParaRPr lang="en-US" dirty="0"/>
          </a:p>
        </p:txBody>
      </p:sp>
    </p:spTree>
    <p:extLst>
      <p:ext uri="{BB962C8B-B14F-4D97-AF65-F5344CB8AC3E}">
        <p14:creationId xmlns:p14="http://schemas.microsoft.com/office/powerpoint/2010/main" val="3092830535"/>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Oval 5"/>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Diamond 6"/>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301686" cy="369332"/>
          </a:xfrm>
          <a:prstGeom prst="rect">
            <a:avLst/>
          </a:prstGeom>
          <a:noFill/>
        </p:spPr>
        <p:txBody>
          <a:bodyPr wrap="none" rtlCol="0">
            <a:spAutoFit/>
          </a:bodyPr>
          <a:lstStyle/>
          <a:p>
            <a:r>
              <a:rPr lang="es-US" dirty="0"/>
              <a:t>6</a:t>
            </a:r>
            <a:endParaRPr lang="en-US" dirty="0"/>
          </a:p>
        </p:txBody>
      </p:sp>
    </p:spTree>
    <p:extLst>
      <p:ext uri="{BB962C8B-B14F-4D97-AF65-F5344CB8AC3E}">
        <p14:creationId xmlns:p14="http://schemas.microsoft.com/office/powerpoint/2010/main" val="368667665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65464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Isosceles Triangle 2"/>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301686" cy="369332"/>
          </a:xfrm>
          <a:prstGeom prst="rect">
            <a:avLst/>
          </a:prstGeom>
          <a:noFill/>
        </p:spPr>
        <p:txBody>
          <a:bodyPr wrap="none" rtlCol="0">
            <a:spAutoFit/>
          </a:bodyPr>
          <a:lstStyle/>
          <a:p>
            <a:r>
              <a:rPr lang="es-US" dirty="0"/>
              <a:t>7</a:t>
            </a:r>
            <a:endParaRPr lang="en-US" dirty="0"/>
          </a:p>
        </p:txBody>
      </p:sp>
    </p:spTree>
    <p:extLst>
      <p:ext uri="{BB962C8B-B14F-4D97-AF65-F5344CB8AC3E}">
        <p14:creationId xmlns:p14="http://schemas.microsoft.com/office/powerpoint/2010/main" val="420308289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7</a:t>
            </a:r>
            <a:endParaRPr lang="en-US" dirty="0"/>
          </a:p>
        </p:txBody>
      </p:sp>
    </p:spTree>
    <p:extLst>
      <p:ext uri="{BB962C8B-B14F-4D97-AF65-F5344CB8AC3E}">
        <p14:creationId xmlns:p14="http://schemas.microsoft.com/office/powerpoint/2010/main" val="449329211"/>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Isosceles Triangle 3"/>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5" name="Group 4"/>
          <p:cNvGrpSpPr/>
          <p:nvPr/>
        </p:nvGrpSpPr>
        <p:grpSpPr>
          <a:xfrm>
            <a:off x="1188720" y="4124801"/>
            <a:ext cx="4846321" cy="2251710"/>
            <a:chOff x="1188720" y="4124801"/>
            <a:chExt cx="4846321" cy="2251710"/>
          </a:xfrm>
        </p:grpSpPr>
        <p:sp>
          <p:nvSpPr>
            <p:cNvPr id="2" name="TextBox 1"/>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1026"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6"/>
          <p:cNvSpPr txBox="1"/>
          <p:nvPr/>
        </p:nvSpPr>
        <p:spPr>
          <a:xfrm>
            <a:off x="11654971" y="6342742"/>
            <a:ext cx="301686" cy="369332"/>
          </a:xfrm>
          <a:prstGeom prst="rect">
            <a:avLst/>
          </a:prstGeom>
          <a:noFill/>
        </p:spPr>
        <p:txBody>
          <a:bodyPr wrap="none" rtlCol="0">
            <a:spAutoFit/>
          </a:bodyPr>
          <a:lstStyle/>
          <a:p>
            <a:r>
              <a:rPr lang="es-US" dirty="0"/>
              <a:t>7</a:t>
            </a:r>
            <a:endParaRPr lang="en-US" dirty="0"/>
          </a:p>
        </p:txBody>
      </p:sp>
    </p:spTree>
    <p:extLst>
      <p:ext uri="{BB962C8B-B14F-4D97-AF65-F5344CB8AC3E}">
        <p14:creationId xmlns:p14="http://schemas.microsoft.com/office/powerpoint/2010/main" val="115909465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212572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188720" y="4124801"/>
            <a:ext cx="4846321" cy="2251710"/>
            <a:chOff x="1188720" y="4124801"/>
            <a:chExt cx="4846321" cy="2251710"/>
          </a:xfrm>
        </p:grpSpPr>
        <p:sp>
          <p:nvSpPr>
            <p:cNvPr id="2" name="TextBox 1"/>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1026"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5-Point Star 6"/>
          <p:cNvSpPr>
            <a:spLocks noChangeAspect="1"/>
          </p:cNvSpPr>
          <p:nvPr/>
        </p:nvSpPr>
        <p:spPr>
          <a:xfrm>
            <a:off x="1188720" y="731371"/>
            <a:ext cx="1828800" cy="18288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408914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mond 1"/>
          <p:cNvSpPr>
            <a:spLocks noChangeAspect="1"/>
          </p:cNvSpPr>
          <p:nvPr/>
        </p:nvSpPr>
        <p:spPr>
          <a:xfrm>
            <a:off x="118872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8</a:t>
            </a:r>
            <a:endParaRPr lang="en-US" dirty="0"/>
          </a:p>
        </p:txBody>
      </p:sp>
    </p:spTree>
    <p:extLst>
      <p:ext uri="{BB962C8B-B14F-4D97-AF65-F5344CB8AC3E}">
        <p14:creationId xmlns:p14="http://schemas.microsoft.com/office/powerpoint/2010/main" val="44067527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8</a:t>
            </a:r>
            <a:endParaRPr lang="en-US" dirty="0"/>
          </a:p>
        </p:txBody>
      </p:sp>
    </p:spTree>
    <p:extLst>
      <p:ext uri="{BB962C8B-B14F-4D97-AF65-F5344CB8AC3E}">
        <p14:creationId xmlns:p14="http://schemas.microsoft.com/office/powerpoint/2010/main" val="1266940360"/>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a:spLocks noChangeAspect="1"/>
          </p:cNvSpPr>
          <p:nvPr/>
        </p:nvSpPr>
        <p:spPr>
          <a:xfrm>
            <a:off x="1188720" y="99441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3"/>
          <p:cNvGrpSpPr/>
          <p:nvPr/>
        </p:nvGrpSpPr>
        <p:grpSpPr>
          <a:xfrm>
            <a:off x="1188720" y="4127087"/>
            <a:ext cx="6935724" cy="2249424"/>
            <a:chOff x="1188720" y="4127087"/>
            <a:chExt cx="6935724" cy="2249424"/>
          </a:xfrm>
        </p:grpSpPr>
        <p:sp>
          <p:nvSpPr>
            <p:cNvPr id="5" name="TextBox 4"/>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6"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6"/>
          <p:cNvSpPr txBox="1"/>
          <p:nvPr/>
        </p:nvSpPr>
        <p:spPr>
          <a:xfrm>
            <a:off x="11654971" y="6342742"/>
            <a:ext cx="301686" cy="369332"/>
          </a:xfrm>
          <a:prstGeom prst="rect">
            <a:avLst/>
          </a:prstGeom>
          <a:noFill/>
        </p:spPr>
        <p:txBody>
          <a:bodyPr wrap="none" rtlCol="0">
            <a:spAutoFit/>
          </a:bodyPr>
          <a:lstStyle/>
          <a:p>
            <a:r>
              <a:rPr lang="es-US" dirty="0"/>
              <a:t>8</a:t>
            </a:r>
            <a:endParaRPr lang="en-US" dirty="0"/>
          </a:p>
        </p:txBody>
      </p:sp>
    </p:spTree>
    <p:extLst>
      <p:ext uri="{BB962C8B-B14F-4D97-AF65-F5344CB8AC3E}">
        <p14:creationId xmlns:p14="http://schemas.microsoft.com/office/powerpoint/2010/main" val="249463399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476123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88720" y="76581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9</a:t>
            </a:r>
            <a:endParaRPr lang="en-US" dirty="0"/>
          </a:p>
        </p:txBody>
      </p:sp>
    </p:spTree>
    <p:extLst>
      <p:ext uri="{BB962C8B-B14F-4D97-AF65-F5344CB8AC3E}">
        <p14:creationId xmlns:p14="http://schemas.microsoft.com/office/powerpoint/2010/main" val="274641271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9</a:t>
            </a:r>
            <a:endParaRPr lang="en-US" dirty="0"/>
          </a:p>
        </p:txBody>
      </p:sp>
    </p:spTree>
    <p:extLst>
      <p:ext uri="{BB962C8B-B14F-4D97-AF65-F5344CB8AC3E}">
        <p14:creationId xmlns:p14="http://schemas.microsoft.com/office/powerpoint/2010/main" val="2822469976"/>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Oval 5"/>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301686" cy="369332"/>
          </a:xfrm>
          <a:prstGeom prst="rect">
            <a:avLst/>
          </a:prstGeom>
          <a:noFill/>
        </p:spPr>
        <p:txBody>
          <a:bodyPr wrap="none" rtlCol="0">
            <a:spAutoFit/>
          </a:bodyPr>
          <a:lstStyle/>
          <a:p>
            <a:r>
              <a:rPr lang="es-US" dirty="0"/>
              <a:t>9</a:t>
            </a:r>
            <a:endParaRPr lang="en-US" dirty="0"/>
          </a:p>
        </p:txBody>
      </p:sp>
    </p:spTree>
    <p:extLst>
      <p:ext uri="{BB962C8B-B14F-4D97-AF65-F5344CB8AC3E}">
        <p14:creationId xmlns:p14="http://schemas.microsoft.com/office/powerpoint/2010/main" val="369008024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614618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948691"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10</a:t>
            </a:r>
            <a:endParaRPr lang="en-US" dirty="0"/>
          </a:p>
        </p:txBody>
      </p:sp>
    </p:spTree>
    <p:extLst>
      <p:ext uri="{BB962C8B-B14F-4D97-AF65-F5344CB8AC3E}">
        <p14:creationId xmlns:p14="http://schemas.microsoft.com/office/powerpoint/2010/main" val="212922098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10</a:t>
            </a:r>
            <a:endParaRPr lang="en-US" dirty="0"/>
          </a:p>
        </p:txBody>
      </p:sp>
    </p:spTree>
    <p:extLst>
      <p:ext uri="{BB962C8B-B14F-4D97-AF65-F5344CB8AC3E}">
        <p14:creationId xmlns:p14="http://schemas.microsoft.com/office/powerpoint/2010/main" val="820694728"/>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8954983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4801"/>
            <a:ext cx="4846321" cy="2251710"/>
            <a:chOff x="1188720" y="4124801"/>
            <a:chExt cx="4846321" cy="2251710"/>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5"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Isosceles Triangle 5"/>
          <p:cNvSpPr>
            <a:spLocks noChangeAspect="1"/>
          </p:cNvSpPr>
          <p:nvPr/>
        </p:nvSpPr>
        <p:spPr>
          <a:xfrm>
            <a:off x="1188720"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10</a:t>
            </a:r>
            <a:endParaRPr lang="en-US" dirty="0"/>
          </a:p>
        </p:txBody>
      </p:sp>
    </p:spTree>
    <p:extLst>
      <p:ext uri="{BB962C8B-B14F-4D97-AF65-F5344CB8AC3E}">
        <p14:creationId xmlns:p14="http://schemas.microsoft.com/office/powerpoint/2010/main" val="285241341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002307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11</a:t>
            </a:r>
            <a:endParaRPr lang="en-US" dirty="0"/>
          </a:p>
        </p:txBody>
      </p:sp>
    </p:spTree>
    <p:extLst>
      <p:ext uri="{BB962C8B-B14F-4D97-AF65-F5344CB8AC3E}">
        <p14:creationId xmlns:p14="http://schemas.microsoft.com/office/powerpoint/2010/main" val="291137310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11</a:t>
            </a:r>
            <a:endParaRPr lang="en-US" dirty="0"/>
          </a:p>
        </p:txBody>
      </p:sp>
    </p:spTree>
    <p:extLst>
      <p:ext uri="{BB962C8B-B14F-4D97-AF65-F5344CB8AC3E}">
        <p14:creationId xmlns:p14="http://schemas.microsoft.com/office/powerpoint/2010/main" val="2572752853"/>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4801"/>
            <a:ext cx="4846321" cy="2251710"/>
            <a:chOff x="1188720" y="4124801"/>
            <a:chExt cx="4846321" cy="2251710"/>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5"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11</a:t>
            </a:r>
            <a:endParaRPr lang="en-US" dirty="0"/>
          </a:p>
        </p:txBody>
      </p:sp>
    </p:spTree>
    <p:extLst>
      <p:ext uri="{BB962C8B-B14F-4D97-AF65-F5344CB8AC3E}">
        <p14:creationId xmlns:p14="http://schemas.microsoft.com/office/powerpoint/2010/main" val="181584171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657954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mond 1"/>
          <p:cNvSpPr>
            <a:spLocks noChangeAspect="1"/>
          </p:cNvSpPr>
          <p:nvPr/>
        </p:nvSpPr>
        <p:spPr>
          <a:xfrm>
            <a:off x="118872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12</a:t>
            </a:r>
            <a:endParaRPr lang="en-US" dirty="0"/>
          </a:p>
        </p:txBody>
      </p:sp>
    </p:spTree>
    <p:extLst>
      <p:ext uri="{BB962C8B-B14F-4D97-AF65-F5344CB8AC3E}">
        <p14:creationId xmlns:p14="http://schemas.microsoft.com/office/powerpoint/2010/main" val="199491877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12</a:t>
            </a:r>
            <a:endParaRPr lang="en-US" dirty="0"/>
          </a:p>
        </p:txBody>
      </p:sp>
    </p:spTree>
    <p:extLst>
      <p:ext uri="{BB962C8B-B14F-4D97-AF65-F5344CB8AC3E}">
        <p14:creationId xmlns:p14="http://schemas.microsoft.com/office/powerpoint/2010/main" val="4138291955"/>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a:spLocks noChangeAspect="1"/>
          </p:cNvSpPr>
          <p:nvPr/>
        </p:nvSpPr>
        <p:spPr>
          <a:xfrm>
            <a:off x="1188720" y="99441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3"/>
          <p:cNvGrpSpPr/>
          <p:nvPr/>
        </p:nvGrpSpPr>
        <p:grpSpPr>
          <a:xfrm>
            <a:off x="1188720" y="4127087"/>
            <a:ext cx="6935724" cy="2249424"/>
            <a:chOff x="1188720" y="4127087"/>
            <a:chExt cx="6935724" cy="2249424"/>
          </a:xfrm>
        </p:grpSpPr>
        <p:sp>
          <p:nvSpPr>
            <p:cNvPr id="5" name="TextBox 4"/>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6"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6"/>
          <p:cNvSpPr txBox="1"/>
          <p:nvPr/>
        </p:nvSpPr>
        <p:spPr>
          <a:xfrm>
            <a:off x="11654971" y="6342742"/>
            <a:ext cx="418704" cy="369332"/>
          </a:xfrm>
          <a:prstGeom prst="rect">
            <a:avLst/>
          </a:prstGeom>
          <a:noFill/>
        </p:spPr>
        <p:txBody>
          <a:bodyPr wrap="none" rtlCol="0">
            <a:spAutoFit/>
          </a:bodyPr>
          <a:lstStyle/>
          <a:p>
            <a:r>
              <a:rPr lang="es-US" dirty="0"/>
              <a:t>12</a:t>
            </a:r>
            <a:endParaRPr lang="en-US" dirty="0"/>
          </a:p>
        </p:txBody>
      </p:sp>
    </p:spTree>
    <p:extLst>
      <p:ext uri="{BB962C8B-B14F-4D97-AF65-F5344CB8AC3E}">
        <p14:creationId xmlns:p14="http://schemas.microsoft.com/office/powerpoint/2010/main" val="423353865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625131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gular Pentagon 3"/>
          <p:cNvSpPr>
            <a:spLocks noChangeAspect="1"/>
          </p:cNvSpPr>
          <p:nvPr/>
        </p:nvSpPr>
        <p:spPr>
          <a:xfrm>
            <a:off x="1188720" y="687827"/>
            <a:ext cx="1828800" cy="1828800"/>
          </a:xfrm>
          <a:prstGeom prst="pentagon">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5-Point Star 4"/>
          <p:cNvSpPr>
            <a:spLocks noChangeAspect="1"/>
          </p:cNvSpPr>
          <p:nvPr/>
        </p:nvSpPr>
        <p:spPr>
          <a:xfrm>
            <a:off x="3962916" y="687827"/>
            <a:ext cx="1828800" cy="18288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301259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88720" y="76581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13</a:t>
            </a:r>
            <a:endParaRPr lang="en-US" dirty="0"/>
          </a:p>
        </p:txBody>
      </p:sp>
    </p:spTree>
    <p:extLst>
      <p:ext uri="{BB962C8B-B14F-4D97-AF65-F5344CB8AC3E}">
        <p14:creationId xmlns:p14="http://schemas.microsoft.com/office/powerpoint/2010/main" val="365414265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13</a:t>
            </a:r>
            <a:endParaRPr lang="en-US" dirty="0"/>
          </a:p>
        </p:txBody>
      </p:sp>
    </p:spTree>
    <p:extLst>
      <p:ext uri="{BB962C8B-B14F-4D97-AF65-F5344CB8AC3E}">
        <p14:creationId xmlns:p14="http://schemas.microsoft.com/office/powerpoint/2010/main" val="4031900071"/>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7" name="Group 6"/>
          <p:cNvGrpSpPr/>
          <p:nvPr/>
        </p:nvGrpSpPr>
        <p:grpSpPr>
          <a:xfrm>
            <a:off x="1188720" y="4124801"/>
            <a:ext cx="4846321" cy="2251710"/>
            <a:chOff x="1188720" y="4124801"/>
            <a:chExt cx="4846321" cy="2251710"/>
          </a:xfrm>
        </p:grpSpPr>
        <p:sp>
          <p:nvSpPr>
            <p:cNvPr id="8" name="TextBox 7"/>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9"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TextBox 9"/>
          <p:cNvSpPr txBox="1"/>
          <p:nvPr/>
        </p:nvSpPr>
        <p:spPr>
          <a:xfrm>
            <a:off x="11654971" y="6342742"/>
            <a:ext cx="418704" cy="369332"/>
          </a:xfrm>
          <a:prstGeom prst="rect">
            <a:avLst/>
          </a:prstGeom>
          <a:noFill/>
        </p:spPr>
        <p:txBody>
          <a:bodyPr wrap="none" rtlCol="0">
            <a:spAutoFit/>
          </a:bodyPr>
          <a:lstStyle/>
          <a:p>
            <a:r>
              <a:rPr lang="es-US" dirty="0"/>
              <a:t>13</a:t>
            </a:r>
            <a:endParaRPr lang="en-US" dirty="0"/>
          </a:p>
        </p:txBody>
      </p:sp>
    </p:spTree>
    <p:extLst>
      <p:ext uri="{BB962C8B-B14F-4D97-AF65-F5344CB8AC3E}">
        <p14:creationId xmlns:p14="http://schemas.microsoft.com/office/powerpoint/2010/main" val="166254978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34188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14</a:t>
            </a:r>
            <a:endParaRPr lang="en-US" dirty="0"/>
          </a:p>
        </p:txBody>
      </p:sp>
    </p:spTree>
    <p:extLst>
      <p:ext uri="{BB962C8B-B14F-4D97-AF65-F5344CB8AC3E}">
        <p14:creationId xmlns:p14="http://schemas.microsoft.com/office/powerpoint/2010/main" val="47190592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14</a:t>
            </a:r>
            <a:endParaRPr lang="en-US" dirty="0"/>
          </a:p>
        </p:txBody>
      </p:sp>
    </p:spTree>
    <p:extLst>
      <p:ext uri="{BB962C8B-B14F-4D97-AF65-F5344CB8AC3E}">
        <p14:creationId xmlns:p14="http://schemas.microsoft.com/office/powerpoint/2010/main" val="3786788017"/>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Oval 5"/>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Diamond 6"/>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14</a:t>
            </a:r>
            <a:endParaRPr lang="en-US" dirty="0"/>
          </a:p>
        </p:txBody>
      </p:sp>
    </p:spTree>
    <p:extLst>
      <p:ext uri="{BB962C8B-B14F-4D97-AF65-F5344CB8AC3E}">
        <p14:creationId xmlns:p14="http://schemas.microsoft.com/office/powerpoint/2010/main" val="1908644817"/>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4124897"/>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1343025"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Oval 2"/>
          <p:cNvSpPr>
            <a:spLocks noChangeAspect="1"/>
          </p:cNvSpPr>
          <p:nvPr/>
        </p:nvSpPr>
        <p:spPr>
          <a:xfrm>
            <a:off x="434340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Diamond 3"/>
          <p:cNvSpPr>
            <a:spLocks noChangeAspect="1"/>
          </p:cNvSpPr>
          <p:nvPr/>
        </p:nvSpPr>
        <p:spPr>
          <a:xfrm>
            <a:off x="7343775"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extBox 4"/>
          <p:cNvSpPr txBox="1"/>
          <p:nvPr/>
        </p:nvSpPr>
        <p:spPr>
          <a:xfrm>
            <a:off x="11654971" y="6342742"/>
            <a:ext cx="418704" cy="369332"/>
          </a:xfrm>
          <a:prstGeom prst="rect">
            <a:avLst/>
          </a:prstGeom>
          <a:noFill/>
        </p:spPr>
        <p:txBody>
          <a:bodyPr wrap="none" rtlCol="0">
            <a:spAutoFit/>
          </a:bodyPr>
          <a:lstStyle/>
          <a:p>
            <a:r>
              <a:rPr lang="es-US" dirty="0"/>
              <a:t>15</a:t>
            </a:r>
            <a:endParaRPr lang="en-US" dirty="0"/>
          </a:p>
        </p:txBody>
      </p:sp>
    </p:spTree>
    <p:extLst>
      <p:ext uri="{BB962C8B-B14F-4D97-AF65-F5344CB8AC3E}">
        <p14:creationId xmlns:p14="http://schemas.microsoft.com/office/powerpoint/2010/main" val="218390110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15</a:t>
            </a:r>
            <a:endParaRPr lang="en-US" dirty="0"/>
          </a:p>
        </p:txBody>
      </p:sp>
    </p:spTree>
    <p:extLst>
      <p:ext uri="{BB962C8B-B14F-4D97-AF65-F5344CB8AC3E}">
        <p14:creationId xmlns:p14="http://schemas.microsoft.com/office/powerpoint/2010/main" val="2251697697"/>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Tree>
    <p:extLst>
      <p:ext uri="{BB962C8B-B14F-4D97-AF65-F5344CB8AC3E}">
        <p14:creationId xmlns:p14="http://schemas.microsoft.com/office/powerpoint/2010/main" val="73100034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sosceles Triangle 2"/>
          <p:cNvSpPr>
            <a:spLocks noChangeAspect="1"/>
          </p:cNvSpPr>
          <p:nvPr/>
        </p:nvSpPr>
        <p:spPr>
          <a:xfrm>
            <a:off x="1343025"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Oval 3"/>
          <p:cNvSpPr>
            <a:spLocks noChangeAspect="1"/>
          </p:cNvSpPr>
          <p:nvPr/>
        </p:nvSpPr>
        <p:spPr>
          <a:xfrm>
            <a:off x="434340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Diamond 4"/>
          <p:cNvSpPr>
            <a:spLocks noChangeAspect="1"/>
          </p:cNvSpPr>
          <p:nvPr/>
        </p:nvSpPr>
        <p:spPr>
          <a:xfrm>
            <a:off x="7343775"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6" name="Group 5"/>
          <p:cNvGrpSpPr/>
          <p:nvPr/>
        </p:nvGrpSpPr>
        <p:grpSpPr>
          <a:xfrm>
            <a:off x="1188720" y="4127087"/>
            <a:ext cx="6935724" cy="2249424"/>
            <a:chOff x="1188720" y="4127087"/>
            <a:chExt cx="6935724" cy="2249424"/>
          </a:xfrm>
        </p:grpSpPr>
        <p:sp>
          <p:nvSpPr>
            <p:cNvPr id="7" name="TextBox 6"/>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8"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TextBox 8"/>
          <p:cNvSpPr txBox="1"/>
          <p:nvPr/>
        </p:nvSpPr>
        <p:spPr>
          <a:xfrm>
            <a:off x="11654971" y="6342742"/>
            <a:ext cx="418704" cy="369332"/>
          </a:xfrm>
          <a:prstGeom prst="rect">
            <a:avLst/>
          </a:prstGeom>
          <a:noFill/>
        </p:spPr>
        <p:txBody>
          <a:bodyPr wrap="none" rtlCol="0">
            <a:spAutoFit/>
          </a:bodyPr>
          <a:lstStyle/>
          <a:p>
            <a:r>
              <a:rPr lang="es-US" dirty="0"/>
              <a:t>15</a:t>
            </a:r>
            <a:endParaRPr lang="en-US" dirty="0"/>
          </a:p>
        </p:txBody>
      </p:sp>
    </p:spTree>
    <p:extLst>
      <p:ext uri="{BB962C8B-B14F-4D97-AF65-F5344CB8AC3E}">
        <p14:creationId xmlns:p14="http://schemas.microsoft.com/office/powerpoint/2010/main" val="353563245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088513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16</a:t>
            </a:r>
            <a:endParaRPr lang="en-US" dirty="0"/>
          </a:p>
        </p:txBody>
      </p:sp>
    </p:spTree>
    <p:extLst>
      <p:ext uri="{BB962C8B-B14F-4D97-AF65-F5344CB8AC3E}">
        <p14:creationId xmlns:p14="http://schemas.microsoft.com/office/powerpoint/2010/main" val="222841395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16</a:t>
            </a:r>
            <a:endParaRPr lang="en-US" dirty="0"/>
          </a:p>
        </p:txBody>
      </p:sp>
    </p:spTree>
    <p:extLst>
      <p:ext uri="{BB962C8B-B14F-4D97-AF65-F5344CB8AC3E}">
        <p14:creationId xmlns:p14="http://schemas.microsoft.com/office/powerpoint/2010/main" val="1087483378"/>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7" name="Group 6"/>
          <p:cNvGrpSpPr/>
          <p:nvPr/>
        </p:nvGrpSpPr>
        <p:grpSpPr>
          <a:xfrm>
            <a:off x="1188720" y="4127087"/>
            <a:ext cx="6935724" cy="2249424"/>
            <a:chOff x="1188720" y="4127087"/>
            <a:chExt cx="6935724" cy="2249424"/>
          </a:xfrm>
        </p:grpSpPr>
        <p:sp>
          <p:nvSpPr>
            <p:cNvPr id="8" name="TextBox 7"/>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9"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TextBox 9"/>
          <p:cNvSpPr txBox="1"/>
          <p:nvPr/>
        </p:nvSpPr>
        <p:spPr>
          <a:xfrm>
            <a:off x="11654971" y="6342742"/>
            <a:ext cx="418704" cy="369332"/>
          </a:xfrm>
          <a:prstGeom prst="rect">
            <a:avLst/>
          </a:prstGeom>
          <a:noFill/>
        </p:spPr>
        <p:txBody>
          <a:bodyPr wrap="none" rtlCol="0">
            <a:spAutoFit/>
          </a:bodyPr>
          <a:lstStyle/>
          <a:p>
            <a:r>
              <a:rPr lang="es-US" dirty="0"/>
              <a:t>16</a:t>
            </a:r>
            <a:endParaRPr lang="en-US" dirty="0"/>
          </a:p>
        </p:txBody>
      </p:sp>
    </p:spTree>
    <p:extLst>
      <p:ext uri="{BB962C8B-B14F-4D97-AF65-F5344CB8AC3E}">
        <p14:creationId xmlns:p14="http://schemas.microsoft.com/office/powerpoint/2010/main" val="66891771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256648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mond 1"/>
          <p:cNvSpPr>
            <a:spLocks noChangeAspect="1"/>
          </p:cNvSpPr>
          <p:nvPr/>
        </p:nvSpPr>
        <p:spPr>
          <a:xfrm>
            <a:off x="118872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17</a:t>
            </a:r>
            <a:endParaRPr lang="en-US" dirty="0"/>
          </a:p>
        </p:txBody>
      </p:sp>
    </p:spTree>
    <p:extLst>
      <p:ext uri="{BB962C8B-B14F-4D97-AF65-F5344CB8AC3E}">
        <p14:creationId xmlns:p14="http://schemas.microsoft.com/office/powerpoint/2010/main" val="235306605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17</a:t>
            </a:r>
            <a:endParaRPr lang="en-US" dirty="0"/>
          </a:p>
        </p:txBody>
      </p:sp>
    </p:spTree>
    <p:extLst>
      <p:ext uri="{BB962C8B-B14F-4D97-AF65-F5344CB8AC3E}">
        <p14:creationId xmlns:p14="http://schemas.microsoft.com/office/powerpoint/2010/main" val="2087603751"/>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a:spLocks noChangeAspect="1"/>
          </p:cNvSpPr>
          <p:nvPr/>
        </p:nvSpPr>
        <p:spPr>
          <a:xfrm>
            <a:off x="1188720" y="99441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7" name="Group 6"/>
          <p:cNvGrpSpPr/>
          <p:nvPr/>
        </p:nvGrpSpPr>
        <p:grpSpPr>
          <a:xfrm>
            <a:off x="1188720" y="4124801"/>
            <a:ext cx="4846321" cy="2251710"/>
            <a:chOff x="1188720" y="4124801"/>
            <a:chExt cx="4846321" cy="2251710"/>
          </a:xfrm>
        </p:grpSpPr>
        <p:sp>
          <p:nvSpPr>
            <p:cNvPr id="8" name="TextBox 7"/>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9"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TextBox 5"/>
          <p:cNvSpPr txBox="1"/>
          <p:nvPr/>
        </p:nvSpPr>
        <p:spPr>
          <a:xfrm>
            <a:off x="11654971" y="6342742"/>
            <a:ext cx="418704" cy="369332"/>
          </a:xfrm>
          <a:prstGeom prst="rect">
            <a:avLst/>
          </a:prstGeom>
          <a:noFill/>
        </p:spPr>
        <p:txBody>
          <a:bodyPr wrap="none" rtlCol="0">
            <a:spAutoFit/>
          </a:bodyPr>
          <a:lstStyle/>
          <a:p>
            <a:r>
              <a:rPr lang="es-US" dirty="0"/>
              <a:t>17</a:t>
            </a:r>
            <a:endParaRPr lang="en-US" dirty="0"/>
          </a:p>
        </p:txBody>
      </p:sp>
    </p:spTree>
    <p:extLst>
      <p:ext uri="{BB962C8B-B14F-4D97-AF65-F5344CB8AC3E}">
        <p14:creationId xmlns:p14="http://schemas.microsoft.com/office/powerpoint/2010/main" val="352694903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75890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gular Pentagon 6"/>
          <p:cNvSpPr>
            <a:spLocks noChangeAspect="1"/>
          </p:cNvSpPr>
          <p:nvPr/>
        </p:nvSpPr>
        <p:spPr>
          <a:xfrm>
            <a:off x="1188720" y="767090"/>
            <a:ext cx="1828800" cy="1828800"/>
          </a:xfrm>
          <a:prstGeom prst="pentagon">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5-Point Star 7"/>
          <p:cNvSpPr>
            <a:spLocks noChangeAspect="1"/>
          </p:cNvSpPr>
          <p:nvPr/>
        </p:nvSpPr>
        <p:spPr>
          <a:xfrm>
            <a:off x="3783331" y="767090"/>
            <a:ext cx="1828800" cy="18288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9" name="Group 8"/>
          <p:cNvGrpSpPr/>
          <p:nvPr/>
        </p:nvGrpSpPr>
        <p:grpSpPr>
          <a:xfrm>
            <a:off x="1188720" y="4127087"/>
            <a:ext cx="6935724" cy="2249424"/>
            <a:chOff x="1188720" y="4127087"/>
            <a:chExt cx="6935724" cy="2249424"/>
          </a:xfrm>
        </p:grpSpPr>
        <p:sp>
          <p:nvSpPr>
            <p:cNvPr id="10" name="TextBox 9"/>
            <p:cNvSpPr txBox="1"/>
            <p:nvPr/>
          </p:nvSpPr>
          <p:spPr>
            <a:xfrm>
              <a:off x="1188720" y="4160520"/>
              <a:ext cx="4686300" cy="2215991"/>
            </a:xfrm>
            <a:prstGeom prst="rect">
              <a:avLst/>
            </a:prstGeom>
            <a:noFill/>
          </p:spPr>
          <p:txBody>
            <a:bodyPr wrap="square" rtlCol="0">
              <a:spAutoFit/>
            </a:bodyPr>
            <a:lstStyle/>
            <a:p>
              <a:r>
                <a:rPr lang="en-US" sz="13800" b="1" dirty="0" err="1"/>
                <a:t>Lluvia</a:t>
              </a:r>
              <a:r>
                <a:rPr lang="en-US" sz="13800" b="1" dirty="0"/>
                <a:t>  </a:t>
              </a:r>
            </a:p>
          </p:txBody>
        </p:sp>
        <p:pic>
          <p:nvPicPr>
            <p:cNvPr id="11"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93916193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Isosceles Triangle 2"/>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Oval 3"/>
          <p:cNvSpPr>
            <a:spLocks noChangeAspect="1"/>
          </p:cNvSpPr>
          <p:nvPr/>
        </p:nvSpPr>
        <p:spPr>
          <a:xfrm>
            <a:off x="7343775"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extBox 4"/>
          <p:cNvSpPr txBox="1"/>
          <p:nvPr/>
        </p:nvSpPr>
        <p:spPr>
          <a:xfrm>
            <a:off x="11654971" y="6342742"/>
            <a:ext cx="418704" cy="369332"/>
          </a:xfrm>
          <a:prstGeom prst="rect">
            <a:avLst/>
          </a:prstGeom>
          <a:noFill/>
        </p:spPr>
        <p:txBody>
          <a:bodyPr wrap="none" rtlCol="0">
            <a:spAutoFit/>
          </a:bodyPr>
          <a:lstStyle/>
          <a:p>
            <a:r>
              <a:rPr lang="es-US" dirty="0"/>
              <a:t>18</a:t>
            </a:r>
            <a:endParaRPr lang="en-US" dirty="0"/>
          </a:p>
        </p:txBody>
      </p:sp>
    </p:spTree>
    <p:extLst>
      <p:ext uri="{BB962C8B-B14F-4D97-AF65-F5344CB8AC3E}">
        <p14:creationId xmlns:p14="http://schemas.microsoft.com/office/powerpoint/2010/main" val="229996426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18</a:t>
            </a:r>
            <a:endParaRPr lang="en-US" dirty="0"/>
          </a:p>
        </p:txBody>
      </p:sp>
    </p:spTree>
    <p:extLst>
      <p:ext uri="{BB962C8B-B14F-4D97-AF65-F5344CB8AC3E}">
        <p14:creationId xmlns:p14="http://schemas.microsoft.com/office/powerpoint/2010/main" val="2696263992"/>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4801"/>
            <a:ext cx="4846321" cy="2251710"/>
            <a:chOff x="1188720" y="4124801"/>
            <a:chExt cx="4846321" cy="2251710"/>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5"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Isosceles Triangle 6"/>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Oval 7"/>
          <p:cNvSpPr>
            <a:spLocks noChangeAspect="1"/>
          </p:cNvSpPr>
          <p:nvPr/>
        </p:nvSpPr>
        <p:spPr>
          <a:xfrm>
            <a:off x="7343775"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11654971" y="6342742"/>
            <a:ext cx="418704" cy="369332"/>
          </a:xfrm>
          <a:prstGeom prst="rect">
            <a:avLst/>
          </a:prstGeom>
          <a:noFill/>
        </p:spPr>
        <p:txBody>
          <a:bodyPr wrap="none" rtlCol="0">
            <a:spAutoFit/>
          </a:bodyPr>
          <a:lstStyle/>
          <a:p>
            <a:r>
              <a:rPr lang="es-US" dirty="0"/>
              <a:t>18</a:t>
            </a:r>
            <a:endParaRPr lang="en-US" dirty="0"/>
          </a:p>
        </p:txBody>
      </p:sp>
    </p:spTree>
    <p:extLst>
      <p:ext uri="{BB962C8B-B14F-4D97-AF65-F5344CB8AC3E}">
        <p14:creationId xmlns:p14="http://schemas.microsoft.com/office/powerpoint/2010/main" val="98311927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206435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19</a:t>
            </a:r>
            <a:endParaRPr lang="en-US" dirty="0"/>
          </a:p>
        </p:txBody>
      </p:sp>
    </p:spTree>
    <p:extLst>
      <p:ext uri="{BB962C8B-B14F-4D97-AF65-F5344CB8AC3E}">
        <p14:creationId xmlns:p14="http://schemas.microsoft.com/office/powerpoint/2010/main" val="121187780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19</a:t>
            </a:r>
            <a:endParaRPr lang="en-US" dirty="0"/>
          </a:p>
        </p:txBody>
      </p:sp>
    </p:spTree>
    <p:extLst>
      <p:ext uri="{BB962C8B-B14F-4D97-AF65-F5344CB8AC3E}">
        <p14:creationId xmlns:p14="http://schemas.microsoft.com/office/powerpoint/2010/main" val="1939083613"/>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Diamond 10"/>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7" name="Group 6"/>
          <p:cNvGrpSpPr/>
          <p:nvPr/>
        </p:nvGrpSpPr>
        <p:grpSpPr>
          <a:xfrm>
            <a:off x="1188720" y="4124801"/>
            <a:ext cx="4846321" cy="2251710"/>
            <a:chOff x="1188720" y="4124801"/>
            <a:chExt cx="4846321" cy="2251710"/>
          </a:xfrm>
        </p:grpSpPr>
        <p:sp>
          <p:nvSpPr>
            <p:cNvPr id="9" name="TextBox 8"/>
            <p:cNvSpPr txBox="1"/>
            <p:nvPr/>
          </p:nvSpPr>
          <p:spPr>
            <a:xfrm>
              <a:off x="1188720" y="4160520"/>
              <a:ext cx="4686300" cy="2215991"/>
            </a:xfrm>
            <a:prstGeom prst="rect">
              <a:avLst/>
            </a:prstGeom>
            <a:noFill/>
          </p:spPr>
          <p:txBody>
            <a:bodyPr wrap="square" rtlCol="0">
              <a:spAutoFit/>
            </a:bodyPr>
            <a:lstStyle/>
            <a:p>
              <a:r>
                <a:rPr lang="en-US" sz="13800" b="1" dirty="0"/>
                <a:t>Sol  </a:t>
              </a:r>
            </a:p>
          </p:txBody>
        </p:sp>
        <p:pic>
          <p:nvPicPr>
            <p:cNvPr id="10"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331"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TextBox 11"/>
          <p:cNvSpPr txBox="1"/>
          <p:nvPr/>
        </p:nvSpPr>
        <p:spPr>
          <a:xfrm>
            <a:off x="11654971" y="6342742"/>
            <a:ext cx="418704" cy="369332"/>
          </a:xfrm>
          <a:prstGeom prst="rect">
            <a:avLst/>
          </a:prstGeom>
          <a:noFill/>
        </p:spPr>
        <p:txBody>
          <a:bodyPr wrap="none" rtlCol="0">
            <a:spAutoFit/>
          </a:bodyPr>
          <a:lstStyle/>
          <a:p>
            <a:r>
              <a:rPr lang="es-US" dirty="0"/>
              <a:t>19</a:t>
            </a:r>
            <a:endParaRPr lang="en-US" dirty="0"/>
          </a:p>
        </p:txBody>
      </p:sp>
    </p:spTree>
    <p:extLst>
      <p:ext uri="{BB962C8B-B14F-4D97-AF65-F5344CB8AC3E}">
        <p14:creationId xmlns:p14="http://schemas.microsoft.com/office/powerpoint/2010/main" val="415031679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343001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1291591"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20</a:t>
            </a:r>
            <a:endParaRPr lang="en-US" dirty="0"/>
          </a:p>
        </p:txBody>
      </p:sp>
    </p:spTree>
    <p:extLst>
      <p:ext uri="{BB962C8B-B14F-4D97-AF65-F5344CB8AC3E}">
        <p14:creationId xmlns:p14="http://schemas.microsoft.com/office/powerpoint/2010/main" val="112853707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8899488" cy="2646878"/>
          </a:xfrm>
          <a:prstGeom prst="rect">
            <a:avLst/>
          </a:prstGeom>
          <a:noFill/>
        </p:spPr>
        <p:txBody>
          <a:bodyPr wrap="none" rtlCol="0">
            <a:spAutoFit/>
          </a:bodyPr>
          <a:lstStyle/>
          <a:p>
            <a:r>
              <a:rPr lang="en-US" sz="16600" b="1" dirty="0" err="1"/>
              <a:t>Responda</a:t>
            </a:r>
            <a:endParaRPr lang="en-US" sz="16600" b="1" dirty="0"/>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20</a:t>
            </a:r>
            <a:endParaRPr lang="en-US" dirty="0"/>
          </a:p>
        </p:txBody>
      </p:sp>
    </p:spTree>
    <p:extLst>
      <p:ext uri="{BB962C8B-B14F-4D97-AF65-F5344CB8AC3E}">
        <p14:creationId xmlns:p14="http://schemas.microsoft.com/office/powerpoint/2010/main" val="1185112242"/>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TotalTime>
  <Words>363</Words>
  <Application>Microsoft Office PowerPoint</Application>
  <PresentationFormat>Widescreen</PresentationFormat>
  <Paragraphs>281</Paragraphs>
  <Slides>233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233</vt:i4>
      </vt:variant>
    </vt:vector>
  </HeadingPairs>
  <TitlesOfParts>
    <vt:vector size="23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 Lara</dc:creator>
  <cp:lastModifiedBy>Graham Pluck</cp:lastModifiedBy>
  <cp:revision>17</cp:revision>
  <dcterms:created xsi:type="dcterms:W3CDTF">2016-04-05T16:23:19Z</dcterms:created>
  <dcterms:modified xsi:type="dcterms:W3CDTF">2019-11-25T00:11:41Z</dcterms:modified>
</cp:coreProperties>
</file>